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63" r:id="rId2"/>
    <p:sldId id="268" r:id="rId3"/>
    <p:sldId id="276" r:id="rId4"/>
    <p:sldId id="269" r:id="rId5"/>
    <p:sldId id="278" r:id="rId6"/>
    <p:sldId id="259" r:id="rId7"/>
    <p:sldId id="267" r:id="rId8"/>
    <p:sldId id="272" r:id="rId9"/>
    <p:sldId id="274" r:id="rId10"/>
    <p:sldId id="273" r:id="rId11"/>
    <p:sldId id="275" r:id="rId12"/>
    <p:sldId id="265" r:id="rId13"/>
    <p:sldId id="261" r:id="rId14"/>
    <p:sldId id="277" r:id="rId15"/>
    <p:sldId id="279" r:id="rId16"/>
    <p:sldId id="266" r:id="rId17"/>
    <p:sldId id="270" r:id="rId18"/>
    <p:sldId id="257" r:id="rId19"/>
    <p:sldId id="262" r:id="rId20"/>
    <p:sldId id="271" r:id="rId21"/>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varScale="1">
        <p:scale>
          <a:sx n="124" d="100"/>
          <a:sy n="124" d="100"/>
        </p:scale>
        <p:origin x="2554" y="86"/>
      </p:cViewPr>
      <p:guideLst/>
    </p:cSldViewPr>
  </p:slideViewPr>
  <p:notesTextViewPr>
    <p:cViewPr>
      <p:scale>
        <a:sx n="1" d="1"/>
        <a:sy n="1" d="1"/>
      </p:scale>
      <p:origin x="0" y="0"/>
    </p:cViewPr>
  </p:notesTextViewPr>
  <p:notesViewPr>
    <p:cSldViewPr snapToGrid="0">
      <p:cViewPr varScale="1">
        <p:scale>
          <a:sx n="125" d="100"/>
          <a:sy n="125" d="100"/>
        </p:scale>
        <p:origin x="493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45659" cy="498135"/>
          </a:xfrm>
          <a:prstGeom prst="rect">
            <a:avLst/>
          </a:prstGeom>
        </p:spPr>
        <p:txBody>
          <a:bodyPr vert="horz" lIns="93150" tIns="46576" rIns="93150" bIns="46576" rtlCol="0"/>
          <a:lstStyle>
            <a:lvl1pPr algn="l">
              <a:defRPr sz="1200"/>
            </a:lvl1pPr>
          </a:lstStyle>
          <a:p>
            <a:endParaRPr lang="ko-KR" altLang="en-US"/>
          </a:p>
        </p:txBody>
      </p:sp>
      <p:sp>
        <p:nvSpPr>
          <p:cNvPr id="3" name="날짜 개체 틀 2"/>
          <p:cNvSpPr>
            <a:spLocks noGrp="1"/>
          </p:cNvSpPr>
          <p:nvPr>
            <p:ph type="dt" idx="1"/>
          </p:nvPr>
        </p:nvSpPr>
        <p:spPr>
          <a:xfrm>
            <a:off x="3850443" y="1"/>
            <a:ext cx="2945659" cy="498135"/>
          </a:xfrm>
          <a:prstGeom prst="rect">
            <a:avLst/>
          </a:prstGeom>
        </p:spPr>
        <p:txBody>
          <a:bodyPr vert="horz" lIns="93150" tIns="46576" rIns="93150" bIns="46576" rtlCol="0"/>
          <a:lstStyle>
            <a:lvl1pPr algn="r">
              <a:defRPr sz="1200"/>
            </a:lvl1pPr>
          </a:lstStyle>
          <a:p>
            <a:fld id="{33FD81B8-907C-407E-9B6F-6E6773B97F36}" type="datetimeFigureOut">
              <a:rPr lang="ko-KR" altLang="en-US" smtClean="0"/>
              <a:t>2026-03-24</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50" tIns="46576" rIns="93150" bIns="46576" rtlCol="0" anchor="ctr"/>
          <a:lstStyle/>
          <a:p>
            <a:endParaRPr lang="ko-KR" altLang="en-US"/>
          </a:p>
        </p:txBody>
      </p:sp>
      <p:sp>
        <p:nvSpPr>
          <p:cNvPr id="5" name="슬라이드 노트 개체 틀 4"/>
          <p:cNvSpPr>
            <a:spLocks noGrp="1"/>
          </p:cNvSpPr>
          <p:nvPr>
            <p:ph type="body" sz="quarter" idx="3"/>
          </p:nvPr>
        </p:nvSpPr>
        <p:spPr>
          <a:xfrm>
            <a:off x="679768" y="4777958"/>
            <a:ext cx="5438140" cy="3909239"/>
          </a:xfrm>
          <a:prstGeom prst="rect">
            <a:avLst/>
          </a:prstGeom>
        </p:spPr>
        <p:txBody>
          <a:bodyPr vert="horz" lIns="93150" tIns="46576" rIns="93150" bIns="46576"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30094"/>
            <a:ext cx="2945659" cy="498134"/>
          </a:xfrm>
          <a:prstGeom prst="rect">
            <a:avLst/>
          </a:prstGeom>
        </p:spPr>
        <p:txBody>
          <a:bodyPr vert="horz" lIns="93150" tIns="46576" rIns="93150" bIns="46576"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4"/>
            <a:ext cx="2945659" cy="498134"/>
          </a:xfrm>
          <a:prstGeom prst="rect">
            <a:avLst/>
          </a:prstGeom>
        </p:spPr>
        <p:txBody>
          <a:bodyPr vert="horz" lIns="93150" tIns="46576" rIns="93150" bIns="46576" rtlCol="0" anchor="b"/>
          <a:lstStyle>
            <a:lvl1pPr algn="r">
              <a:defRPr sz="1200"/>
            </a:lvl1pPr>
          </a:lstStyle>
          <a:p>
            <a:fld id="{B89AF16A-94CF-4BB5-B8C5-C8D693781162}" type="slidenum">
              <a:rPr lang="ko-KR" altLang="en-US" smtClean="0"/>
              <a:t>‹#›</a:t>
            </a:fld>
            <a:endParaRPr lang="ko-KR" altLang="en-US"/>
          </a:p>
        </p:txBody>
      </p:sp>
    </p:spTree>
    <p:extLst>
      <p:ext uri="{BB962C8B-B14F-4D97-AF65-F5344CB8AC3E}">
        <p14:creationId xmlns:p14="http://schemas.microsoft.com/office/powerpoint/2010/main" val="146507090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400" dirty="0"/>
          </a:p>
        </p:txBody>
      </p:sp>
      <p:sp>
        <p:nvSpPr>
          <p:cNvPr id="4" name="슬라이드 번호 개체 틀 3"/>
          <p:cNvSpPr>
            <a:spLocks noGrp="1"/>
          </p:cNvSpPr>
          <p:nvPr>
            <p:ph type="sldNum" sz="quarter" idx="10"/>
          </p:nvPr>
        </p:nvSpPr>
        <p:spPr/>
        <p:txBody>
          <a:bodyPr/>
          <a:lstStyle/>
          <a:p>
            <a:fld id="{51401D6D-99CE-48C3-A349-0D7A55A2B846}" type="slidenum">
              <a:rPr lang="ko-KR" altLang="en-US" smtClean="0"/>
              <a:t>1</a:t>
            </a:fld>
            <a:endParaRPr lang="ko-KR" altLang="en-US"/>
          </a:p>
        </p:txBody>
      </p:sp>
    </p:spTree>
    <p:extLst>
      <p:ext uri="{BB962C8B-B14F-4D97-AF65-F5344CB8AC3E}">
        <p14:creationId xmlns:p14="http://schemas.microsoft.com/office/powerpoint/2010/main" val="403444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400" dirty="0"/>
          </a:p>
        </p:txBody>
      </p:sp>
      <p:sp>
        <p:nvSpPr>
          <p:cNvPr id="4" name="슬라이드 번호 개체 틀 3"/>
          <p:cNvSpPr>
            <a:spLocks noGrp="1"/>
          </p:cNvSpPr>
          <p:nvPr>
            <p:ph type="sldNum" sz="quarter" idx="10"/>
          </p:nvPr>
        </p:nvSpPr>
        <p:spPr/>
        <p:txBody>
          <a:bodyPr/>
          <a:lstStyle/>
          <a:p>
            <a:fld id="{51401D6D-99CE-48C3-A349-0D7A55A2B846}" type="slidenum">
              <a:rPr lang="ko-KR" altLang="en-US" smtClean="0"/>
              <a:t>15</a:t>
            </a:fld>
            <a:endParaRPr lang="ko-KR" altLang="en-US"/>
          </a:p>
        </p:txBody>
      </p:sp>
    </p:spTree>
    <p:extLst>
      <p:ext uri="{BB962C8B-B14F-4D97-AF65-F5344CB8AC3E}">
        <p14:creationId xmlns:p14="http://schemas.microsoft.com/office/powerpoint/2010/main" val="367935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E0B9D41E-2131-4720-8E28-39FACA69CE6A}" type="slidenum">
              <a:rPr lang="ko-KR" altLang="en-US" smtClean="0"/>
              <a:t>19</a:t>
            </a:fld>
            <a:endParaRPr lang="ko-KR" altLang="en-US"/>
          </a:p>
        </p:txBody>
      </p:sp>
    </p:spTree>
    <p:extLst>
      <p:ext uri="{BB962C8B-B14F-4D97-AF65-F5344CB8AC3E}">
        <p14:creationId xmlns:p14="http://schemas.microsoft.com/office/powerpoint/2010/main" val="17292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14D899B-3E8D-4DD8-BA6B-47075B1FE310}" type="datetime1">
              <a:rPr lang="ko-KR" altLang="en-US" smtClean="0"/>
              <a:t>2026-03-24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307049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41F1165-19BD-48CC-B000-052DAA30E8C7}" type="datetime1">
              <a:rPr lang="ko-KR" altLang="en-US" smtClean="0"/>
              <a:t>2026-03-24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109610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716271F-0F4C-4950-9D49-50C93EE911D7}" type="datetime1">
              <a:rPr lang="ko-KR" altLang="en-US" smtClean="0"/>
              <a:t>2026-03-24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325895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83C3D8E-E024-42FC-AAE1-CFDB28070DC2}" type="datetime1">
              <a:rPr lang="ko-KR" altLang="en-US" smtClean="0"/>
              <a:t>2026-03-24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D9C608-6618-4B28-8AF5-094C3E1E5917}" type="slidenum">
              <a:rPr lang="ko-KR" altLang="en-US" smtClean="0"/>
              <a:t>‹#›</a:t>
            </a:fld>
            <a:endParaRPr lang="ko-KR" altLang="en-US" dirty="0"/>
          </a:p>
        </p:txBody>
      </p:sp>
      <p:sp>
        <p:nvSpPr>
          <p:cNvPr id="7" name="제목 6"/>
          <p:cNvSpPr>
            <a:spLocks noGrp="1"/>
          </p:cNvSpPr>
          <p:nvPr>
            <p:ph type="title"/>
          </p:nvPr>
        </p:nvSpPr>
        <p:spPr/>
        <p:txBody>
          <a:bodyPr/>
          <a:lstStyle/>
          <a:p>
            <a:r>
              <a:rPr lang="ko-KR" altLang="en-US"/>
              <a:t>마스터 제목 스타일 편집</a:t>
            </a:r>
          </a:p>
        </p:txBody>
      </p:sp>
    </p:spTree>
    <p:extLst>
      <p:ext uri="{BB962C8B-B14F-4D97-AF65-F5344CB8AC3E}">
        <p14:creationId xmlns:p14="http://schemas.microsoft.com/office/powerpoint/2010/main" val="163755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B536A361-C624-4AF5-A577-C06EC2E6EC8A}" type="datetime1">
              <a:rPr lang="ko-KR" altLang="en-US" smtClean="0"/>
              <a:t>2026-03-24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425055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5F96CB82-3D03-42D8-AABF-AC1D59D95520}" type="datetime1">
              <a:rPr lang="ko-KR" altLang="en-US" smtClean="0"/>
              <a:t>2026-03-24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189845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6B333F0-A1B0-486B-81F0-E263B13AF52E}" type="datetime1">
              <a:rPr lang="ko-KR" altLang="en-US" smtClean="0"/>
              <a:t>2026-03-24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170747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925E5534-A9D7-493B-B94A-DF28BFF5476E}" type="datetime1">
              <a:rPr lang="ko-KR" altLang="en-US" smtClean="0"/>
              <a:t>2026-03-24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208880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0C7F1F4-3853-4A85-B94C-5D63E0834520}" type="datetime1">
              <a:rPr lang="ko-KR" altLang="en-US" smtClean="0"/>
              <a:t>2026-03-24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250103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175BB8B7-7895-4646-A416-9EA396DB9A6F}" type="datetime1">
              <a:rPr lang="ko-KR" altLang="en-US" smtClean="0"/>
              <a:t>2026-03-24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18814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0714D777-8252-47C1-8E7C-A023693F3318}" type="datetime1">
              <a:rPr lang="ko-KR" altLang="en-US" smtClean="0"/>
              <a:t>2026-03-24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366784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CBDEF-EA2A-4DB6-B3C1-1EA8CFD47666}" type="datetime1">
              <a:rPr lang="ko-KR" altLang="en-US" smtClean="0"/>
              <a:t>2026-03-24</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9C608-6618-4B28-8AF5-094C3E1E5917}" type="slidenum">
              <a:rPr lang="ko-KR" altLang="en-US" smtClean="0"/>
              <a:t>‹#›</a:t>
            </a:fld>
            <a:endParaRPr lang="ko-KR" altLang="en-US"/>
          </a:p>
        </p:txBody>
      </p:sp>
    </p:spTree>
    <p:extLst>
      <p:ext uri="{BB962C8B-B14F-4D97-AF65-F5344CB8AC3E}">
        <p14:creationId xmlns:p14="http://schemas.microsoft.com/office/powerpoint/2010/main" val="3574493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hyperlink" Target="https://www.samsung.com/nl/support/model/LH32EMDIBGBXEN/" TargetMode="External"/><Relationship Id="rId2" Type="http://schemas.openxmlformats.org/officeDocument/2006/relationships/hyperlink" Target="https://downloadcenter.samsung.com/content/UM/202602/20260215045052001/BN81-27642A-02_WUG_EM32DX%20EM32DX-A%20EM13DX_EU_ENG_260213.0.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xlDKOJDZoB4?si=1uVDGNlFb6MK4S5V&amp;t=169" TargetMode="External"/><Relationship Id="rId2" Type="http://schemas.openxmlformats.org/officeDocument/2006/relationships/hyperlink" Target="https://www.youtube.com/watch?v=xlDKOJDZoB4"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05969" y="2137340"/>
            <a:ext cx="11805964" cy="1222742"/>
          </a:xfrm>
        </p:spPr>
        <p:txBody>
          <a:bodyPr>
            <a:normAutofit/>
          </a:bodyPr>
          <a:lstStyle/>
          <a:p>
            <a:r>
              <a:rPr lang="en-US" altLang="ko-KR" sz="2800" b="1" dirty="0">
                <a:gradFill>
                  <a:gsLst>
                    <a:gs pos="0">
                      <a:prstClr val="black"/>
                    </a:gs>
                    <a:gs pos="100000">
                      <a:prstClr val="black"/>
                    </a:gs>
                  </a:gsLst>
                  <a:lin ang="5400000" scaled="1"/>
                </a:gradFill>
                <a:latin typeface="Samsung Sharp Sans" pitchFamily="2" charset="0"/>
                <a:ea typeface="Samsung Sharp Sans" pitchFamily="2" charset="0"/>
                <a:cs typeface="Samsung Sharp Sans" pitchFamily="2" charset="0"/>
                <a:sym typeface="Wingdings" panose="05000000000000000000" pitchFamily="2" charset="2"/>
              </a:rPr>
              <a:t>Samsung Color E-Paper </a:t>
            </a:r>
            <a:br>
              <a:rPr lang="en-US" altLang="ko-KR" sz="2800" b="1" dirty="0">
                <a:gradFill>
                  <a:gsLst>
                    <a:gs pos="0">
                      <a:prstClr val="black"/>
                    </a:gs>
                    <a:gs pos="100000">
                      <a:prstClr val="black"/>
                    </a:gs>
                  </a:gsLst>
                  <a:lin ang="5400000" scaled="1"/>
                </a:gradFill>
                <a:latin typeface="Samsung Sharp Sans" pitchFamily="2" charset="0"/>
                <a:ea typeface="Samsung Sharp Sans" pitchFamily="2" charset="0"/>
                <a:cs typeface="Samsung Sharp Sans" pitchFamily="2" charset="0"/>
                <a:sym typeface="Wingdings" panose="05000000000000000000" pitchFamily="2" charset="2"/>
              </a:rPr>
            </a:br>
            <a:r>
              <a:rPr lang="en-US" altLang="ko-KR" sz="2800" b="1" dirty="0">
                <a:gradFill>
                  <a:gsLst>
                    <a:gs pos="0">
                      <a:prstClr val="black"/>
                    </a:gs>
                    <a:gs pos="100000">
                      <a:prstClr val="black"/>
                    </a:gs>
                  </a:gsLst>
                  <a:lin ang="5400000" scaled="1"/>
                </a:gradFill>
                <a:latin typeface="Samsung Sharp Sans" pitchFamily="2" charset="0"/>
                <a:ea typeface="Samsung Sharp Sans" pitchFamily="2" charset="0"/>
                <a:cs typeface="Samsung Sharp Sans" pitchFamily="2" charset="0"/>
                <a:sym typeface="Wingdings" panose="05000000000000000000" pitchFamily="2" charset="2"/>
              </a:rPr>
              <a:t>First-time-use guide</a:t>
            </a:r>
            <a:endParaRPr lang="ko-KR" altLang="en-US" sz="2700" b="1" dirty="0">
              <a:gradFill>
                <a:gsLst>
                  <a:gs pos="0">
                    <a:prstClr val="black"/>
                  </a:gs>
                  <a:gs pos="100000">
                    <a:prstClr val="black"/>
                  </a:gs>
                </a:gsLst>
                <a:lin ang="5400000" scaled="1"/>
              </a:gradFill>
              <a:latin typeface="Samsung Sharp Sans" pitchFamily="2" charset="0"/>
              <a:ea typeface="SamsungOneKorean 400" panose="020B0503030303020204" pitchFamily="50" charset="-127"/>
              <a:cs typeface="Samsung Sharp Sans" pitchFamily="2" charset="0"/>
            </a:endParaRPr>
          </a:p>
        </p:txBody>
      </p:sp>
      <p:cxnSp>
        <p:nvCxnSpPr>
          <p:cNvPr id="4" name="직선 연결선 3"/>
          <p:cNvCxnSpPr/>
          <p:nvPr/>
        </p:nvCxnSpPr>
        <p:spPr>
          <a:xfrm>
            <a:off x="191344" y="341618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62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88C22-CB76-482A-A8DF-661602B51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4" y="1517978"/>
            <a:ext cx="11172612" cy="5004000"/>
          </a:xfrm>
          <a:prstGeom prst="rect">
            <a:avLst/>
          </a:prstGeom>
        </p:spPr>
      </p:pic>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Update Firmware first (3/3)</a:t>
            </a:r>
            <a:endParaRPr lang="ko-KR" altLang="en-US" sz="3000" dirty="0">
              <a:latin typeface="Samsung Sharp Sans" pitchFamily="2" charset="0"/>
              <a:cs typeface="Samsung Sharp Sans" pitchFamily="2"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t>10</a:t>
            </a:fld>
            <a:endParaRPr lang="ko-KR" altLang="en-US" dirty="0"/>
          </a:p>
        </p:txBody>
      </p:sp>
      <p:sp>
        <p:nvSpPr>
          <p:cNvPr id="12" name="TextBox 11">
            <a:extLst>
              <a:ext uri="{FF2B5EF4-FFF2-40B4-BE49-F238E27FC236}">
                <a16:creationId xmlns:a16="http://schemas.microsoft.com/office/drawing/2014/main" id="{6CF65596-67C6-4E05-975B-05CD36A5E7BD}"/>
              </a:ext>
            </a:extLst>
          </p:cNvPr>
          <p:cNvSpPr txBox="1"/>
          <p:nvPr/>
        </p:nvSpPr>
        <p:spPr>
          <a:xfrm>
            <a:off x="812803" y="1428531"/>
            <a:ext cx="8204197" cy="369332"/>
          </a:xfrm>
          <a:prstGeom prst="rect">
            <a:avLst/>
          </a:prstGeom>
          <a:solidFill>
            <a:schemeClr val="bg1"/>
          </a:solidFill>
        </p:spPr>
        <p:txBody>
          <a:bodyPr wrap="square" rtlCol="0">
            <a:spAutoFit/>
          </a:bodyPr>
          <a:lstStyle/>
          <a:p>
            <a:r>
              <a:rPr lang="nl-BE" dirty="0"/>
              <a:t>FW update </a:t>
            </a:r>
            <a:r>
              <a:rPr lang="nl-BE" dirty="0" err="1"/>
              <a:t>using</a:t>
            </a:r>
            <a:r>
              <a:rPr lang="nl-BE" dirty="0"/>
              <a:t> OTN </a:t>
            </a:r>
            <a:r>
              <a:rPr lang="nl-BE" dirty="0" err="1"/>
              <a:t>method</a:t>
            </a:r>
            <a:r>
              <a:rPr lang="nl-BE" dirty="0"/>
              <a:t> – </a:t>
            </a:r>
            <a:r>
              <a:rPr lang="nl-BE" b="1" dirty="0">
                <a:solidFill>
                  <a:srgbClr val="FFC000"/>
                </a:solidFill>
              </a:rPr>
              <a:t>SUBJECT TO NETWORK CONDITIONS</a:t>
            </a:r>
            <a:endParaRPr lang="en-US" b="1" dirty="0">
              <a:solidFill>
                <a:srgbClr val="FFC000"/>
              </a:solidFill>
            </a:endParaRPr>
          </a:p>
        </p:txBody>
      </p:sp>
    </p:spTree>
    <p:extLst>
      <p:ext uri="{BB962C8B-B14F-4D97-AF65-F5344CB8AC3E}">
        <p14:creationId xmlns:p14="http://schemas.microsoft.com/office/powerpoint/2010/main" val="355985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Connect using mobile app</a:t>
            </a:r>
            <a:endParaRPr lang="ko-KR" altLang="en-US" sz="3000" dirty="0">
              <a:latin typeface="Samsung Sharp Sans" pitchFamily="2" charset="0"/>
              <a:cs typeface="Samsung Sharp Sans" pitchFamily="2"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latin typeface="SamsungOne 400" panose="020B0503030303020204" pitchFamily="34" charset="0"/>
              </a:rPr>
              <a:t>11</a:t>
            </a:fld>
            <a:endParaRPr lang="ko-KR" altLang="en-US" dirty="0">
              <a:latin typeface="SamsungOne 400" panose="020B0503030303020204" pitchFamily="34" charset="0"/>
            </a:endParaRPr>
          </a:p>
        </p:txBody>
      </p:sp>
      <p:sp>
        <p:nvSpPr>
          <p:cNvPr id="12" name="TextBox 11">
            <a:extLst>
              <a:ext uri="{FF2B5EF4-FFF2-40B4-BE49-F238E27FC236}">
                <a16:creationId xmlns:a16="http://schemas.microsoft.com/office/drawing/2014/main" id="{6CF65596-67C6-4E05-975B-05CD36A5E7BD}"/>
              </a:ext>
            </a:extLst>
          </p:cNvPr>
          <p:cNvSpPr txBox="1"/>
          <p:nvPr/>
        </p:nvSpPr>
        <p:spPr>
          <a:xfrm>
            <a:off x="812803" y="1428531"/>
            <a:ext cx="10439401" cy="923330"/>
          </a:xfrm>
          <a:prstGeom prst="rect">
            <a:avLst/>
          </a:prstGeom>
          <a:solidFill>
            <a:schemeClr val="bg1"/>
          </a:solidFill>
        </p:spPr>
        <p:txBody>
          <a:bodyPr wrap="square" rtlCol="0">
            <a:spAutoFit/>
          </a:bodyPr>
          <a:lstStyle/>
          <a:p>
            <a:r>
              <a:rPr lang="nl-BE" b="1" dirty="0">
                <a:latin typeface="SamsungOne 400" panose="020B0503030303020204" pitchFamily="34" charset="0"/>
                <a:ea typeface="SamsungOne 400" panose="020B0503030303020204" pitchFamily="34" charset="0"/>
              </a:rPr>
              <a:t>Phone </a:t>
            </a:r>
            <a:r>
              <a:rPr lang="nl-BE" b="1" dirty="0" err="1">
                <a:latin typeface="SamsungOne 400" panose="020B0503030303020204" pitchFamily="34" charset="0"/>
                <a:ea typeface="SamsungOne 400" panose="020B0503030303020204" pitchFamily="34" charset="0"/>
              </a:rPr>
              <a:t>hotspot</a:t>
            </a:r>
            <a:r>
              <a:rPr lang="nl-BE" b="1" dirty="0">
                <a:latin typeface="SamsungOne 400" panose="020B0503030303020204" pitchFamily="34" charset="0"/>
                <a:ea typeface="SamsungOne 400" panose="020B0503030303020204" pitchFamily="34" charset="0"/>
              </a:rPr>
              <a:t> </a:t>
            </a:r>
            <a:r>
              <a:rPr lang="nl-BE" dirty="0">
                <a:latin typeface="SamsungOne 400" panose="020B0503030303020204" pitchFamily="34" charset="0"/>
                <a:ea typeface="SamsungOne 400" panose="020B0503030303020204" pitchFamily="34" charset="0"/>
              </a:rPr>
              <a:t>– </a:t>
            </a:r>
            <a:r>
              <a:rPr lang="nl-BE" b="1" dirty="0">
                <a:solidFill>
                  <a:srgbClr val="FFC000"/>
                </a:solidFill>
                <a:latin typeface="SamsungOne 400" panose="020B0503030303020204" pitchFamily="34" charset="0"/>
                <a:ea typeface="SamsungOne 400" panose="020B0503030303020204" pitchFamily="34" charset="0"/>
              </a:rPr>
              <a:t>SUBJECT TO NETWORK CONDITIONS</a:t>
            </a:r>
          </a:p>
          <a:p>
            <a:r>
              <a:rPr lang="nl-BE" dirty="0" err="1">
                <a:latin typeface="SamsungOne 400" panose="020B0503030303020204" pitchFamily="34" charset="0"/>
                <a:ea typeface="SamsungOne 400" panose="020B0503030303020204" pitchFamily="34" charset="0"/>
              </a:rPr>
              <a:t>Many</a:t>
            </a:r>
            <a:r>
              <a:rPr lang="nl-BE" dirty="0">
                <a:latin typeface="SamsungOne 400" panose="020B0503030303020204" pitchFamily="34" charset="0"/>
                <a:ea typeface="SamsungOne 400" panose="020B0503030303020204" pitchFamily="34" charset="0"/>
              </a:rPr>
              <a:t> issues </a:t>
            </a:r>
            <a:r>
              <a:rPr lang="nl-BE" dirty="0" err="1">
                <a:latin typeface="SamsungOne 400" panose="020B0503030303020204" pitchFamily="34" charset="0"/>
                <a:ea typeface="SamsungOne 400" panose="020B0503030303020204" pitchFamily="34" charset="0"/>
              </a:rPr>
              <a:t>occur</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due</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to</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the</a:t>
            </a:r>
            <a:r>
              <a:rPr lang="nl-BE" dirty="0">
                <a:latin typeface="SamsungOne 400" panose="020B0503030303020204" pitchFamily="34" charset="0"/>
                <a:ea typeface="SamsungOne 400" panose="020B0503030303020204" pitchFamily="34" charset="0"/>
              </a:rPr>
              <a:t> missing ARP </a:t>
            </a:r>
            <a:r>
              <a:rPr lang="nl-BE" dirty="0" err="1">
                <a:latin typeface="SamsungOne 400" panose="020B0503030303020204" pitchFamily="34" charset="0"/>
                <a:ea typeface="SamsungOne 400" panose="020B0503030303020204" pitchFamily="34" charset="0"/>
              </a:rPr>
              <a:t>functionality</a:t>
            </a:r>
            <a:r>
              <a:rPr lang="nl-BE" dirty="0">
                <a:latin typeface="SamsungOne 400" panose="020B0503030303020204" pitchFamily="34" charset="0"/>
                <a:ea typeface="SamsungOne 400" panose="020B0503030303020204" pitchFamily="34" charset="0"/>
              </a:rPr>
              <a:t> in mobile </a:t>
            </a:r>
            <a:r>
              <a:rPr lang="nl-BE" dirty="0" err="1">
                <a:latin typeface="SamsungOne 400" panose="020B0503030303020204" pitchFamily="34" charset="0"/>
                <a:ea typeface="SamsungOne 400" panose="020B0503030303020204" pitchFamily="34" charset="0"/>
              </a:rPr>
              <a:t>phone</a:t>
            </a:r>
            <a:r>
              <a:rPr lang="nl-BE" dirty="0">
                <a:latin typeface="SamsungOne 400" panose="020B0503030303020204" pitchFamily="34" charset="0"/>
                <a:ea typeface="SamsungOne 400" panose="020B0503030303020204" pitchFamily="34" charset="0"/>
              </a:rPr>
              <a:t> hotspots. </a:t>
            </a:r>
            <a:r>
              <a:rPr lang="nl-BE" dirty="0" err="1">
                <a:latin typeface="SamsungOne 400" panose="020B0503030303020204" pitchFamily="34" charset="0"/>
                <a:ea typeface="SamsungOne 400" panose="020B0503030303020204" pitchFamily="34" charset="0"/>
              </a:rPr>
              <a:t>Where</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you</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can</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use</a:t>
            </a:r>
            <a:r>
              <a:rPr lang="nl-BE" dirty="0">
                <a:latin typeface="SamsungOne 400" panose="020B0503030303020204" pitchFamily="34" charset="0"/>
                <a:ea typeface="SamsungOne 400" panose="020B0503030303020204" pitchFamily="34" charset="0"/>
              </a:rPr>
              <a:t> POE+ or a </a:t>
            </a:r>
            <a:r>
              <a:rPr lang="nl-BE" dirty="0" err="1">
                <a:latin typeface="SamsungOne 400" panose="020B0503030303020204" pitchFamily="34" charset="0"/>
                <a:ea typeface="SamsungOne 400" panose="020B0503030303020204" pitchFamily="34" charset="0"/>
              </a:rPr>
              <a:t>wireless</a:t>
            </a:r>
            <a:r>
              <a:rPr lang="nl-BE" dirty="0">
                <a:latin typeface="SamsungOne 400" panose="020B0503030303020204" pitchFamily="34" charset="0"/>
                <a:ea typeface="SamsungOne 400" panose="020B0503030303020204" pitchFamily="34" charset="0"/>
              </a:rPr>
              <a:t> access point &amp; router </a:t>
            </a:r>
            <a:r>
              <a:rPr lang="nl-BE" dirty="0" err="1">
                <a:latin typeface="SamsungOne 400" panose="020B0503030303020204" pitchFamily="34" charset="0"/>
                <a:ea typeface="SamsungOne 400" panose="020B0503030303020204" pitchFamily="34" charset="0"/>
              </a:rPr>
              <a:t>with</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an</a:t>
            </a:r>
            <a:r>
              <a:rPr lang="nl-BE" dirty="0">
                <a:latin typeface="SamsungOne 400" panose="020B0503030303020204" pitchFamily="34" charset="0"/>
                <a:ea typeface="SamsungOne 400" panose="020B0503030303020204" pitchFamily="34" charset="0"/>
              </a:rPr>
              <a:t> open </a:t>
            </a:r>
            <a:r>
              <a:rPr lang="nl-BE" dirty="0" err="1">
                <a:latin typeface="SamsungOne 400" panose="020B0503030303020204" pitchFamily="34" charset="0"/>
                <a:ea typeface="SamsungOne 400" panose="020B0503030303020204" pitchFamily="34" charset="0"/>
              </a:rPr>
              <a:t>network</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connection</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and</a:t>
            </a:r>
            <a:r>
              <a:rPr lang="nl-BE" dirty="0">
                <a:latin typeface="SamsungOne 400" panose="020B0503030303020204" pitchFamily="34" charset="0"/>
                <a:ea typeface="SamsungOne 400" panose="020B0503030303020204" pitchFamily="34" charset="0"/>
              </a:rPr>
              <a:t> access </a:t>
            </a:r>
            <a:r>
              <a:rPr lang="nl-BE" dirty="0" err="1">
                <a:latin typeface="SamsungOne 400" panose="020B0503030303020204" pitchFamily="34" charset="0"/>
                <a:ea typeface="SamsungOne 400" panose="020B0503030303020204" pitchFamily="34" charset="0"/>
              </a:rPr>
              <a:t>to</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the</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cloud</a:t>
            </a:r>
            <a:r>
              <a:rPr lang="nl-BE" dirty="0">
                <a:latin typeface="SamsungOne 400" panose="020B0503030303020204" pitchFamily="34" charset="0"/>
                <a:ea typeface="SamsungOne 400" panose="020B0503030303020204" pitchFamily="34" charset="0"/>
              </a:rPr>
              <a:t> </a:t>
            </a:r>
            <a:endParaRPr lang="en-US" dirty="0">
              <a:latin typeface="SamsungOne 400" panose="020B0503030303020204" pitchFamily="34" charset="0"/>
              <a:ea typeface="SamsungOne 400" panose="020B0503030303020204" pitchFamily="34" charset="0"/>
            </a:endParaRPr>
          </a:p>
        </p:txBody>
      </p:sp>
      <p:sp>
        <p:nvSpPr>
          <p:cNvPr id="7" name="TextBox 6">
            <a:extLst>
              <a:ext uri="{FF2B5EF4-FFF2-40B4-BE49-F238E27FC236}">
                <a16:creationId xmlns:a16="http://schemas.microsoft.com/office/drawing/2014/main" id="{FB5C453E-16ED-4780-8571-AD9864833049}"/>
              </a:ext>
            </a:extLst>
          </p:cNvPr>
          <p:cNvSpPr txBox="1"/>
          <p:nvPr/>
        </p:nvSpPr>
        <p:spPr>
          <a:xfrm>
            <a:off x="812802" y="2710480"/>
            <a:ext cx="10132565" cy="923330"/>
          </a:xfrm>
          <a:prstGeom prst="rect">
            <a:avLst/>
          </a:prstGeom>
          <a:solidFill>
            <a:schemeClr val="bg1"/>
          </a:solidFill>
        </p:spPr>
        <p:txBody>
          <a:bodyPr wrap="square" rtlCol="0">
            <a:spAutoFit/>
          </a:bodyPr>
          <a:lstStyle/>
          <a:p>
            <a:r>
              <a:rPr lang="nl-BE" b="1" dirty="0">
                <a:latin typeface="SamsungOne 400" panose="020B0503030303020204" pitchFamily="34" charset="0"/>
                <a:ea typeface="SamsungOne 400" panose="020B0503030303020204" pitchFamily="34" charset="0"/>
              </a:rPr>
              <a:t>USB </a:t>
            </a:r>
            <a:r>
              <a:rPr lang="nl-BE" b="1" dirty="0" err="1">
                <a:latin typeface="SamsungOne 400" panose="020B0503030303020204" pitchFamily="34" charset="0"/>
                <a:ea typeface="SamsungOne 400" panose="020B0503030303020204" pitchFamily="34" charset="0"/>
              </a:rPr>
              <a:t>preset</a:t>
            </a:r>
            <a:endParaRPr lang="nl-BE" b="1" dirty="0">
              <a:latin typeface="SamsungOne 400" panose="020B0503030303020204" pitchFamily="34" charset="0"/>
              <a:ea typeface="SamsungOne 400" panose="020B0503030303020204" pitchFamily="34" charset="0"/>
            </a:endParaRPr>
          </a:p>
          <a:p>
            <a:r>
              <a:rPr lang="nl-BE" dirty="0">
                <a:latin typeface="SamsungOne 400" panose="020B0503030303020204" pitchFamily="34" charset="0"/>
                <a:ea typeface="SamsungOne 400" panose="020B0503030303020204" pitchFamily="34" charset="0"/>
              </a:rPr>
              <a:t>A USB </a:t>
            </a:r>
            <a:r>
              <a:rPr lang="nl-BE" dirty="0" err="1">
                <a:latin typeface="SamsungOne 400" panose="020B0503030303020204" pitchFamily="34" charset="0"/>
                <a:ea typeface="SamsungOne 400" panose="020B0503030303020204" pitchFamily="34" charset="0"/>
              </a:rPr>
              <a:t>preset</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method</a:t>
            </a:r>
            <a:r>
              <a:rPr lang="nl-BE" dirty="0">
                <a:latin typeface="SamsungOne 400" panose="020B0503030303020204" pitchFamily="34" charset="0"/>
                <a:ea typeface="SamsungOne 400" panose="020B0503030303020204" pitchFamily="34" charset="0"/>
              </a:rPr>
              <a:t> is </a:t>
            </a:r>
            <a:r>
              <a:rPr lang="nl-BE" dirty="0" err="1">
                <a:latin typeface="SamsungOne 400" panose="020B0503030303020204" pitchFamily="34" charset="0"/>
                <a:ea typeface="SamsungOne 400" panose="020B0503030303020204" pitchFamily="34" charset="0"/>
              </a:rPr>
              <a:t>available</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allowing</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you</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to</a:t>
            </a:r>
            <a:r>
              <a:rPr lang="nl-BE" dirty="0">
                <a:latin typeface="SamsungOne 400" panose="020B0503030303020204" pitchFamily="34" charset="0"/>
                <a:ea typeface="SamsungOne 400" panose="020B0503030303020204" pitchFamily="34" charset="0"/>
              </a:rPr>
              <a:t> skip </a:t>
            </a:r>
            <a:r>
              <a:rPr lang="nl-BE" dirty="0" err="1">
                <a:latin typeface="SamsungOne 400" panose="020B0503030303020204" pitchFamily="34" charset="0"/>
                <a:ea typeface="SamsungOne 400" panose="020B0503030303020204" pitchFamily="34" charset="0"/>
              </a:rPr>
              <a:t>the</a:t>
            </a:r>
            <a:r>
              <a:rPr lang="nl-BE" dirty="0">
                <a:latin typeface="SamsungOne 400" panose="020B0503030303020204" pitchFamily="34" charset="0"/>
                <a:ea typeface="SamsungOne 400" panose="020B0503030303020204" pitchFamily="34" charset="0"/>
              </a:rPr>
              <a:t> OOBE </a:t>
            </a:r>
            <a:r>
              <a:rPr lang="nl-BE" dirty="0" err="1">
                <a:latin typeface="SamsungOne 400" panose="020B0503030303020204" pitchFamily="34" charset="0"/>
                <a:ea typeface="SamsungOne 400" panose="020B0503030303020204" pitchFamily="34" charset="0"/>
              </a:rPr>
              <a:t>process</a:t>
            </a:r>
            <a:r>
              <a:rPr lang="nl-BE" dirty="0">
                <a:latin typeface="SamsungOne 400" panose="020B0503030303020204" pitchFamily="34" charset="0"/>
                <a:ea typeface="SamsungOne 400" panose="020B0503030303020204" pitchFamily="34" charset="0"/>
              </a:rPr>
              <a:t> via mobile </a:t>
            </a:r>
            <a:r>
              <a:rPr lang="nl-BE" dirty="0" err="1">
                <a:latin typeface="SamsungOne 400" panose="020B0503030303020204" pitchFamily="34" charset="0"/>
                <a:ea typeface="SamsungOne 400" panose="020B0503030303020204" pitchFamily="34" charset="0"/>
              </a:rPr>
              <a:t>phone</a:t>
            </a:r>
            <a:r>
              <a:rPr lang="nl-BE" dirty="0">
                <a:latin typeface="SamsungOne 400" panose="020B0503030303020204" pitchFamily="34" charset="0"/>
                <a:ea typeface="SamsungOne 400" panose="020B0503030303020204" pitchFamily="34" charset="0"/>
              </a:rPr>
              <a:t>.</a:t>
            </a:r>
          </a:p>
          <a:p>
            <a:r>
              <a:rPr lang="nl-BE" dirty="0">
                <a:latin typeface="SamsungOne 400" panose="020B0503030303020204" pitchFamily="34" charset="0"/>
                <a:ea typeface="SamsungOne 400" panose="020B0503030303020204" pitchFamily="34" charset="0"/>
              </a:rPr>
              <a:t>Contact </a:t>
            </a:r>
            <a:r>
              <a:rPr lang="nl-BE" dirty="0" err="1">
                <a:latin typeface="SamsungOne 400" panose="020B0503030303020204" pitchFamily="34" charset="0"/>
                <a:ea typeface="SamsungOne 400" panose="020B0503030303020204" pitchFamily="34" charset="0"/>
              </a:rPr>
              <a:t>your</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technical</a:t>
            </a:r>
            <a:r>
              <a:rPr lang="nl-BE" dirty="0">
                <a:latin typeface="SamsungOne 400" panose="020B0503030303020204" pitchFamily="34" charset="0"/>
                <a:ea typeface="SamsungOne 400" panose="020B0503030303020204" pitchFamily="34" charset="0"/>
              </a:rPr>
              <a:t> resource </a:t>
            </a:r>
            <a:r>
              <a:rPr lang="nl-BE" dirty="0" err="1">
                <a:latin typeface="SamsungOne 400" panose="020B0503030303020204" pitchFamily="34" charset="0"/>
                <a:ea typeface="SamsungOne 400" panose="020B0503030303020204" pitchFamily="34" charset="0"/>
              </a:rPr>
              <a:t>for</a:t>
            </a:r>
            <a:r>
              <a:rPr lang="nl-BE" dirty="0">
                <a:latin typeface="SamsungOne 400" panose="020B0503030303020204" pitchFamily="34" charset="0"/>
                <a:ea typeface="SamsungOne 400" panose="020B0503030303020204" pitchFamily="34" charset="0"/>
              </a:rPr>
              <a:t> more information. </a:t>
            </a:r>
            <a:endParaRPr lang="en-US" dirty="0">
              <a:latin typeface="SamsungOne 400" panose="020B0503030303020204" pitchFamily="34" charset="0"/>
              <a:ea typeface="SamsungOne 400" panose="020B0503030303020204" pitchFamily="34" charset="0"/>
            </a:endParaRPr>
          </a:p>
        </p:txBody>
      </p:sp>
    </p:spTree>
    <p:extLst>
      <p:ext uri="{BB962C8B-B14F-4D97-AF65-F5344CB8AC3E}">
        <p14:creationId xmlns:p14="http://schemas.microsoft.com/office/powerpoint/2010/main" val="70885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5067" y="1478464"/>
            <a:ext cx="11023600" cy="5447645"/>
          </a:xfrm>
          <a:prstGeom prst="rect">
            <a:avLst/>
          </a:prstGeom>
          <a:noFill/>
        </p:spPr>
        <p:txBody>
          <a:bodyPr wrap="square" rtlCol="0">
            <a:spAutoFit/>
          </a:bodyPr>
          <a:lstStyle/>
          <a:p>
            <a:pPr latinLnBrk="0"/>
            <a:r>
              <a:rPr lang="en-US" sz="1400" dirty="0">
                <a:effectLst/>
                <a:latin typeface="SamsungOne 400C" panose="020B0506030303020204" pitchFamily="34" charset="0"/>
                <a:ea typeface="SamsungOne 400C" panose="020B0506030303020204" pitchFamily="34" charset="0"/>
              </a:rPr>
              <a:t>(!) Write down initial pairing code for later connection</a:t>
            </a:r>
            <a:r>
              <a:rPr lang="en-US" sz="1400" dirty="0">
                <a:latin typeface="SamsungOne 400C" panose="020B0506030303020204" pitchFamily="34" charset="0"/>
                <a:ea typeface="SamsungOne 400C" panose="020B0506030303020204" pitchFamily="34" charset="0"/>
              </a:rPr>
              <a:t> with additional phones. It will change after every factory reset.</a:t>
            </a:r>
          </a:p>
          <a:p>
            <a:pPr latinLnBrk="0"/>
            <a:endParaRPr lang="en-US" sz="1400" dirty="0">
              <a:effectLst/>
              <a:latin typeface="SamsungOne 400C" panose="020B0506030303020204" pitchFamily="34" charset="0"/>
              <a:ea typeface="SamsungOne 400C" panose="020B0506030303020204" pitchFamily="34" charset="0"/>
            </a:endParaRPr>
          </a:p>
          <a:p>
            <a:pPr latinLnBrk="0"/>
            <a:r>
              <a:rPr lang="en-US" b="1" u="sng" dirty="0">
                <a:latin typeface="Samsung Sharp Sans" pitchFamily="2" charset="0"/>
                <a:ea typeface="Samsung Sharp Sans" pitchFamily="2" charset="0"/>
                <a:cs typeface="Samsung Sharp Sans" pitchFamily="2" charset="0"/>
              </a:rPr>
              <a:t>1° Initial setup</a:t>
            </a:r>
          </a:p>
          <a:p>
            <a:pPr latinLnBrk="0"/>
            <a:r>
              <a:rPr lang="en-US" sz="1400" dirty="0">
                <a:effectLst/>
                <a:latin typeface="SamsungOne 400C" panose="020B0506030303020204" pitchFamily="34" charset="0"/>
                <a:ea typeface="SamsungOne 400C" panose="020B0506030303020204" pitchFamily="34" charset="0"/>
              </a:rPr>
              <a:t>Press the power but</a:t>
            </a:r>
            <a:r>
              <a:rPr lang="en-US" sz="1400" dirty="0">
                <a:latin typeface="SamsungOne 400C" panose="020B0506030303020204" pitchFamily="34" charset="0"/>
                <a:ea typeface="SamsungOne 400C" panose="020B0506030303020204" pitchFamily="34" charset="0"/>
              </a:rPr>
              <a:t>ton once and </a:t>
            </a:r>
            <a:r>
              <a:rPr lang="en-US" sz="1400" b="1" u="sng" dirty="0">
                <a:latin typeface="SamsungOne 400C" panose="020B0506030303020204" pitchFamily="34" charset="0"/>
                <a:ea typeface="SamsungOne 400C" panose="020B0506030303020204" pitchFamily="34" charset="0"/>
              </a:rPr>
              <a:t>wait</a:t>
            </a:r>
            <a:r>
              <a:rPr lang="en-US" sz="1400" dirty="0">
                <a:latin typeface="SamsungOne 400C" panose="020B0506030303020204" pitchFamily="34" charset="0"/>
                <a:ea typeface="SamsungOne 400C" panose="020B0506030303020204" pitchFamily="34" charset="0"/>
              </a:rPr>
              <a:t>. When the QR codes appear (this can take up to a minute or more), follow the in-app process.</a:t>
            </a:r>
            <a:endParaRPr lang="en-US" sz="1400" dirty="0">
              <a:effectLst/>
              <a:latin typeface="SamsungOne 400C" panose="020B0506030303020204" pitchFamily="34" charset="0"/>
              <a:ea typeface="SamsungOne 400C" panose="020B0506030303020204" pitchFamily="34" charset="0"/>
            </a:endParaRP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b="1" u="sng" dirty="0">
                <a:latin typeface="Samsung Sharp Sans" pitchFamily="2" charset="0"/>
                <a:ea typeface="Samsung Sharp Sans" pitchFamily="2" charset="0"/>
                <a:cs typeface="Samsung Sharp Sans" pitchFamily="2" charset="0"/>
              </a:rPr>
              <a:t>2° Resume from Deep Sleep</a:t>
            </a: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sz="1400" dirty="0">
                <a:effectLst/>
                <a:latin typeface="SamsungOne 400C" panose="020B0506030303020204" pitchFamily="34" charset="0"/>
                <a:ea typeface="SamsungOne 400C" panose="020B0506030303020204" pitchFamily="34" charset="0"/>
              </a:rPr>
              <a:t>Press the Power Button once. </a:t>
            </a:r>
          </a:p>
          <a:p>
            <a:pPr latinLnBrk="0"/>
            <a:r>
              <a:rPr lang="en-US" sz="1400" dirty="0">
                <a:effectLst/>
                <a:latin typeface="SamsungOne 400C" panose="020B0506030303020204" pitchFamily="34" charset="0"/>
                <a:ea typeface="SamsungOne 400C" panose="020B0506030303020204" pitchFamily="34" charset="0"/>
              </a:rPr>
              <a:t>you will see the Green led flashing for about 5-10 sec. The status </a:t>
            </a:r>
            <a:r>
              <a:rPr lang="en-US" sz="1400" dirty="0">
                <a:latin typeface="SamsungOne 400C" panose="020B0506030303020204" pitchFamily="34" charset="0"/>
                <a:ea typeface="SamsungOne 400C" panose="020B0506030303020204" pitchFamily="34" charset="0"/>
              </a:rPr>
              <a:t>LED </a:t>
            </a:r>
            <a:r>
              <a:rPr lang="en-US" sz="1400" dirty="0">
                <a:effectLst/>
                <a:latin typeface="SamsungOne 400C" panose="020B0506030303020204" pitchFamily="34" charset="0"/>
                <a:ea typeface="SamsungOne 400C" panose="020B0506030303020204" pitchFamily="34" charset="0"/>
              </a:rPr>
              <a:t>switches off.</a:t>
            </a:r>
          </a:p>
          <a:p>
            <a:pPr latinLnBrk="0"/>
            <a:r>
              <a:rPr lang="en-US" sz="1400" b="1" u="sng" dirty="0">
                <a:effectLst/>
                <a:latin typeface="SamsungOne 400C" panose="020B0506030303020204" pitchFamily="34" charset="0"/>
                <a:ea typeface="SamsungOne 400C" panose="020B0506030303020204" pitchFamily="34" charset="0"/>
              </a:rPr>
              <a:t>Wait</a:t>
            </a:r>
            <a:r>
              <a:rPr lang="en-US" sz="1400" dirty="0">
                <a:effectLst/>
                <a:latin typeface="SamsungOne 400C" panose="020B0506030303020204" pitchFamily="34" charset="0"/>
                <a:ea typeface="SamsungOne 400C" panose="020B0506030303020204" pitchFamily="34" charset="0"/>
              </a:rPr>
              <a:t> up to 1 minute until the device is fully awake and you can control it from the Mobile app.</a:t>
            </a: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b="1" u="sng" dirty="0">
                <a:latin typeface="Samsung Sharp Sans" pitchFamily="2" charset="0"/>
                <a:ea typeface="Samsung Sharp Sans" pitchFamily="2" charset="0"/>
                <a:cs typeface="Samsung Sharp Sans" pitchFamily="2" charset="0"/>
              </a:rPr>
              <a:t>3° Factory reset – bring up the splash screen with QR codes</a:t>
            </a:r>
          </a:p>
          <a:p>
            <a:pPr latinLnBrk="0"/>
            <a:r>
              <a:rPr lang="en-US" sz="1400" dirty="0">
                <a:effectLst/>
                <a:latin typeface="SamsungOne 400C" panose="020B0506030303020204" pitchFamily="34" charset="0"/>
                <a:ea typeface="SamsungOne 400C" panose="020B0506030303020204" pitchFamily="34" charset="0"/>
              </a:rPr>
              <a:t> (!) Keep th</a:t>
            </a:r>
            <a:r>
              <a:rPr lang="en-US" sz="1400" dirty="0">
                <a:latin typeface="SamsungOne 400C" panose="020B0506030303020204" pitchFamily="34" charset="0"/>
                <a:ea typeface="SamsungOne 400C" panose="020B0506030303020204" pitchFamily="34" charset="0"/>
              </a:rPr>
              <a:t>e </a:t>
            </a:r>
            <a:r>
              <a:rPr lang="en-US" sz="1400" dirty="0">
                <a:effectLst/>
                <a:latin typeface="SamsungOne 400C" panose="020B0506030303020204" pitchFamily="34" charset="0"/>
                <a:ea typeface="SamsungOne 400C" panose="020B0506030303020204" pitchFamily="34" charset="0"/>
              </a:rPr>
              <a:t>Power cable attached </a:t>
            </a: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sz="1400" dirty="0">
                <a:effectLst/>
                <a:latin typeface="SamsungOne 400C" panose="020B0506030303020204" pitchFamily="34" charset="0"/>
                <a:ea typeface="SamsungOne 400C" panose="020B0506030303020204" pitchFamily="34" charset="0"/>
              </a:rPr>
              <a:t>Press and hold the Control + BT buttons for 10 sec </a:t>
            </a:r>
          </a:p>
          <a:p>
            <a:pPr latinLnBrk="0"/>
            <a:r>
              <a:rPr lang="en-US" sz="1400" dirty="0">
                <a:effectLst/>
                <a:latin typeface="SamsungOne 400C" panose="020B0506030303020204" pitchFamily="34" charset="0"/>
                <a:ea typeface="SamsungOne 400C" panose="020B0506030303020204" pitchFamily="34" charset="0"/>
              </a:rPr>
              <a:t> </a:t>
            </a:r>
            <a:r>
              <a:rPr lang="en-US" sz="1400" b="1" u="sng" dirty="0">
                <a:effectLst/>
                <a:latin typeface="SamsungOne 400C" panose="020B0506030303020204" pitchFamily="34" charset="0"/>
                <a:ea typeface="SamsungOne 400C" panose="020B0506030303020204" pitchFamily="34" charset="0"/>
              </a:rPr>
              <a:t>Wait </a:t>
            </a:r>
            <a:r>
              <a:rPr lang="en-US" sz="1400" dirty="0">
                <a:effectLst/>
                <a:latin typeface="SamsungOne 400C" panose="020B0506030303020204" pitchFamily="34" charset="0"/>
                <a:ea typeface="SamsungOne 400C" panose="020B0506030303020204" pitchFamily="34" charset="0"/>
              </a:rPr>
              <a:t>5 seconds </a:t>
            </a:r>
          </a:p>
          <a:p>
            <a:pPr latinLnBrk="0"/>
            <a:r>
              <a:rPr lang="en-US" sz="1400" dirty="0">
                <a:effectLst/>
                <a:latin typeface="SamsungOne 400C" panose="020B0506030303020204" pitchFamily="34" charset="0"/>
                <a:ea typeface="SamsungOne 400C" panose="020B0506030303020204" pitchFamily="34" charset="0"/>
              </a:rPr>
              <a:t> Press the Power button for 2 sec </a:t>
            </a: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sz="1400" dirty="0">
                <a:effectLst/>
                <a:latin typeface="SamsungOne 400C" panose="020B0506030303020204" pitchFamily="34" charset="0"/>
                <a:ea typeface="SamsungOne 400C" panose="020B0506030303020204" pitchFamily="34" charset="0"/>
              </a:rPr>
              <a:t>The reset procedure starts (it takes about 10 sec – you will see the status led change colors during reset,</a:t>
            </a:r>
            <a:br>
              <a:rPr lang="en-US" sz="1400" dirty="0">
                <a:effectLst/>
                <a:latin typeface="SamsungOne 400C" panose="020B0506030303020204" pitchFamily="34" charset="0"/>
                <a:ea typeface="SamsungOne 400C" panose="020B0506030303020204" pitchFamily="34" charset="0"/>
              </a:rPr>
            </a:br>
            <a:r>
              <a:rPr lang="en-US" sz="1400" dirty="0">
                <a:effectLst/>
                <a:latin typeface="SamsungOne 400C" panose="020B0506030303020204" pitchFamily="34" charset="0"/>
                <a:ea typeface="SamsungOne 400C" panose="020B0506030303020204" pitchFamily="34" charset="0"/>
              </a:rPr>
              <a:t>(from green to blue) and the QR codes will appear.</a:t>
            </a:r>
          </a:p>
          <a:p>
            <a:pPr latinLnBrk="0"/>
            <a:r>
              <a:rPr lang="en-US" sz="1400" dirty="0">
                <a:effectLst/>
                <a:latin typeface="SamsungOne 400C" panose="020B0506030303020204" pitchFamily="34" charset="0"/>
                <a:ea typeface="SamsungOne 400C" panose="020B0506030303020204" pitchFamily="34" charset="0"/>
              </a:rPr>
              <a:t> </a:t>
            </a:r>
          </a:p>
          <a:p>
            <a:pPr latinLnBrk="0"/>
            <a:r>
              <a:rPr lang="en-US" sz="1400" b="1" u="sng" dirty="0">
                <a:effectLst/>
                <a:latin typeface="SamsungOne 400C" panose="020B0506030303020204" pitchFamily="34" charset="0"/>
                <a:ea typeface="SamsungOne 400C" panose="020B0506030303020204" pitchFamily="34" charset="0"/>
              </a:rPr>
              <a:t>PLEASE NOTE</a:t>
            </a:r>
            <a:r>
              <a:rPr lang="en-US" sz="1400" b="1" u="sng" dirty="0">
                <a:latin typeface="SamsungOne 400C" panose="020B0506030303020204" pitchFamily="34" charset="0"/>
                <a:ea typeface="SamsungOne 400C" panose="020B0506030303020204" pitchFamily="34" charset="0"/>
              </a:rPr>
              <a:t>:</a:t>
            </a:r>
            <a:r>
              <a:rPr lang="en-US" sz="1400" dirty="0">
                <a:latin typeface="SamsungOne 400C" panose="020B0506030303020204" pitchFamily="34" charset="0"/>
                <a:ea typeface="SamsungOne 400C" panose="020B0506030303020204" pitchFamily="34" charset="0"/>
              </a:rPr>
              <a:t> Always plug in the </a:t>
            </a:r>
            <a:r>
              <a:rPr lang="en-US" sz="1400" dirty="0">
                <a:effectLst/>
                <a:latin typeface="SamsungOne 400C" panose="020B0506030303020204" pitchFamily="34" charset="0"/>
                <a:ea typeface="SamsungOne 400C" panose="020B0506030303020204" pitchFamily="34" charset="0"/>
              </a:rPr>
              <a:t>power cable, even if the battery is full!!</a:t>
            </a:r>
          </a:p>
          <a:p>
            <a:pPr latinLnBrk="0"/>
            <a:r>
              <a:rPr lang="en-US" sz="1400" dirty="0">
                <a:effectLst/>
                <a:latin typeface="SamsungOne 400C" panose="020B0506030303020204" pitchFamily="34" charset="0"/>
                <a:ea typeface="SamsungOne 400C" panose="020B0506030303020204" pitchFamily="34" charset="0"/>
              </a:rPr>
              <a:t> </a:t>
            </a:r>
          </a:p>
          <a:p>
            <a:pPr latinLnBrk="0"/>
            <a:endParaRPr lang="en-US" sz="1400" dirty="0">
              <a:effectLst/>
              <a:latin typeface="SamsungOne 400C" panose="020B0506030303020204" pitchFamily="34" charset="0"/>
              <a:ea typeface="SamsungOne 400C" panose="020B0506030303020204" pitchFamily="34" charset="0"/>
            </a:endParaRPr>
          </a:p>
        </p:txBody>
      </p:sp>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D78F68FE-60DC-46AD-A51E-2D864DBB6873}"/>
              </a:ext>
            </a:extLst>
          </p:cNvPr>
          <p:cNvSpPr txBox="1">
            <a:spLocks/>
          </p:cNvSpPr>
          <p:nvPr/>
        </p:nvSpPr>
        <p:spPr>
          <a:xfrm>
            <a:off x="618067" y="365126"/>
            <a:ext cx="10515600" cy="103187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000" dirty="0">
                <a:latin typeface="Samsung Sharp Sans" pitchFamily="2" charset="0"/>
                <a:ea typeface="Samsung Sharp Sans" pitchFamily="2" charset="0"/>
                <a:cs typeface="Samsung Sharp Sans" pitchFamily="2" charset="0"/>
              </a:rPr>
              <a:t>Patience is key</a:t>
            </a:r>
            <a:endParaRPr lang="ko-KR" altLang="en-US" sz="3000" dirty="0">
              <a:latin typeface="Samsung Sharp Sans" pitchFamily="2" charset="0"/>
              <a:cs typeface="Samsung Sharp Sans" pitchFamily="2" charset="0"/>
            </a:endParaRPr>
          </a:p>
        </p:txBody>
      </p:sp>
      <p:pic>
        <p:nvPicPr>
          <p:cNvPr id="6" name="Picture 5">
            <a:extLst>
              <a:ext uri="{FF2B5EF4-FFF2-40B4-BE49-F238E27FC236}">
                <a16:creationId xmlns:a16="http://schemas.microsoft.com/office/drawing/2014/main" id="{73AE28CC-C840-4A72-AA60-4E30FF9E1F55}"/>
              </a:ext>
            </a:extLst>
          </p:cNvPr>
          <p:cNvPicPr>
            <a:picLocks noChangeAspect="1"/>
          </p:cNvPicPr>
          <p:nvPr/>
        </p:nvPicPr>
        <p:blipFill>
          <a:blip r:embed="rId2"/>
          <a:stretch>
            <a:fillRect/>
          </a:stretch>
        </p:blipFill>
        <p:spPr>
          <a:xfrm>
            <a:off x="8758475" y="2953927"/>
            <a:ext cx="2688458" cy="3538947"/>
          </a:xfrm>
          <a:prstGeom prst="rect">
            <a:avLst/>
          </a:prstGeom>
          <a:scene3d>
            <a:camera prst="orthographicFront">
              <a:rot lat="300000" lon="0" rev="0"/>
            </a:camera>
            <a:lightRig rig="threePt" dir="t"/>
          </a:scene3d>
        </p:spPr>
      </p:pic>
      <p:sp>
        <p:nvSpPr>
          <p:cNvPr id="7" name="슬라이드 번호 개체 틀 8">
            <a:extLst>
              <a:ext uri="{FF2B5EF4-FFF2-40B4-BE49-F238E27FC236}">
                <a16:creationId xmlns:a16="http://schemas.microsoft.com/office/drawing/2014/main" id="{F5EC83C1-49A7-43C1-B5EA-1C9C991FA20F}"/>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12</a:t>
            </a:fld>
            <a:endParaRPr lang="ko-KR" altLang="en-US" dirty="0">
              <a:latin typeface="SamsungOne 400" panose="020B0503030303020204" pitchFamily="34" charset="0"/>
            </a:endParaRPr>
          </a:p>
        </p:txBody>
      </p:sp>
    </p:spTree>
    <p:extLst>
      <p:ext uri="{BB962C8B-B14F-4D97-AF65-F5344CB8AC3E}">
        <p14:creationId xmlns:p14="http://schemas.microsoft.com/office/powerpoint/2010/main" val="356163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9012" y="1478464"/>
            <a:ext cx="7754619" cy="4844916"/>
          </a:xfrm>
          <a:prstGeom prst="rect">
            <a:avLst/>
          </a:prstGeom>
          <a:noFill/>
        </p:spPr>
        <p:txBody>
          <a:bodyPr wrap="square" rtlCol="0">
            <a:spAutoFit/>
          </a:bodyPr>
          <a:lstStyle/>
          <a:p>
            <a:pPr latinLnBrk="0">
              <a:lnSpc>
                <a:spcPct val="107000"/>
              </a:lnSpc>
              <a:spcAft>
                <a:spcPts val="800"/>
              </a:spcAft>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Plug in the charger to the upper (charging) port ①</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EMDX will start boot up.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Current PV sample always refresh an image twice.</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After applying power first image refresh starts approximately after 41 seconds. The second refresh approximately     after 1.29 minute and the total cycle of two times refresh is fully done after approximately 1:46 minute.</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After pressing play button, to cycle through the content on the internal memory, it takes on average 1.17 minutes before the EMDX responds and has completed it’s (2x) refresh cycles.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spcAft>
                <a:spcPts val="800"/>
              </a:spcAft>
              <a:buFont typeface="+mj-lt"/>
              <a:buAutoNum type="arabicParenR"/>
            </a:pPr>
            <a:r>
              <a:rPr lang="en-US" sz="1200" dirty="0">
                <a:solidFill>
                  <a:srgbClr val="FF0000"/>
                </a:solidFill>
                <a:effectLst/>
                <a:latin typeface="SamsungOne 400C" panose="020B0506030303020204" pitchFamily="34" charset="0"/>
                <a:ea typeface="SamsungOne 400C" panose="020B0506030303020204" pitchFamily="34" charset="0"/>
                <a:cs typeface="Arial" panose="020B0604020202020204" pitchFamily="34" charset="0"/>
              </a:rPr>
              <a:t>In some samples, if you can’t see any image after 2 min, </a:t>
            </a:r>
            <a:br>
              <a:rPr lang="en-US" sz="1200" dirty="0">
                <a:solidFill>
                  <a:srgbClr val="FF0000"/>
                </a:solidFill>
                <a:effectLst/>
                <a:latin typeface="SamsungOne 400C" panose="020B0506030303020204" pitchFamily="34" charset="0"/>
                <a:ea typeface="SamsungOne 400C" panose="020B0506030303020204" pitchFamily="34" charset="0"/>
                <a:cs typeface="Arial" panose="020B0604020202020204" pitchFamily="34" charset="0"/>
              </a:rPr>
            </a:br>
            <a:r>
              <a:rPr lang="en-US" sz="1200" dirty="0">
                <a:solidFill>
                  <a:srgbClr val="FF0000"/>
                </a:solidFill>
                <a:effectLst/>
                <a:latin typeface="SamsungOne 400C" panose="020B0506030303020204" pitchFamily="34" charset="0"/>
                <a:ea typeface="SamsungOne 400C" panose="020B0506030303020204" pitchFamily="34" charset="0"/>
                <a:cs typeface="Arial" panose="020B0604020202020204" pitchFamily="34" charset="0"/>
              </a:rPr>
              <a:t>         press Control button below Power button.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latinLnBrk="0">
              <a:lnSpc>
                <a:spcPct val="107000"/>
              </a:lnSpc>
              <a:spcAft>
                <a:spcPts val="800"/>
              </a:spcAft>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 Plug in the USB with images (Type-c connecter needed) to port ②</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Create a folder in the external storage,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Folder name: root &gt; “</a:t>
            </a:r>
            <a:r>
              <a:rPr lang="en-US" sz="1200" dirty="0">
                <a:solidFill>
                  <a:srgbClr val="2F5597"/>
                </a:solidFill>
                <a:effectLst/>
                <a:latin typeface="SamsungOne 400C" panose="020B0506030303020204" pitchFamily="34" charset="0"/>
                <a:ea typeface="SamsungOne 400C" panose="020B0506030303020204" pitchFamily="34" charset="0"/>
                <a:cs typeface="Arial" panose="020B0604020202020204" pitchFamily="34" charset="0"/>
              </a:rPr>
              <a:t>SAMSUNG_E-Paper</a:t>
            </a:r>
            <a:r>
              <a:rPr lang="en-US" sz="1200" dirty="0">
                <a:effectLst/>
                <a:latin typeface="SamsungOne 400C" panose="020B0506030303020204" pitchFamily="34" charset="0"/>
                <a:ea typeface="SamsungOne 400C" panose="020B0506030303020204" pitchFamily="34" charset="0"/>
                <a:cs typeface="Arial" panose="020B0604020202020204" pitchFamily="34" charset="0"/>
              </a:rPr>
              <a:t>“</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Put the images in the folder. Multiple images are also possible.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File type: jpg, jpeg, </a:t>
            </a:r>
            <a:r>
              <a:rPr lang="en-US" sz="1200" dirty="0" err="1">
                <a:effectLst/>
                <a:latin typeface="SamsungOne 400C" panose="020B0506030303020204" pitchFamily="34" charset="0"/>
                <a:ea typeface="SamsungOne 400C" panose="020B0506030303020204" pitchFamily="34" charset="0"/>
                <a:cs typeface="Arial" panose="020B0604020202020204" pitchFamily="34" charset="0"/>
              </a:rPr>
              <a:t>png</a:t>
            </a:r>
            <a:r>
              <a:rPr lang="en-US" sz="1200" dirty="0">
                <a:effectLst/>
                <a:latin typeface="SamsungOne 400C" panose="020B0506030303020204" pitchFamily="34" charset="0"/>
                <a:ea typeface="SamsungOne 400C" panose="020B0506030303020204" pitchFamily="34" charset="0"/>
                <a:cs typeface="Arial" panose="020B0604020202020204" pitchFamily="34" charset="0"/>
              </a:rPr>
              <a:t>, bmp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Resolution: 2560x1440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marL="342900" lvl="0" indent="-342900" latinLnBrk="0">
              <a:lnSpc>
                <a:spcPct val="107000"/>
              </a:lnSpc>
              <a:spcAft>
                <a:spcPts val="800"/>
              </a:spcAft>
              <a:buFont typeface="+mj-lt"/>
              <a:buAutoNum type="arabicParenR"/>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Only landscape is supported. In case of portrait usage you need to rotate you content 90 degrees counter clockwise.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latinLnBrk="0">
              <a:lnSpc>
                <a:spcPct val="107000"/>
              </a:lnSpc>
              <a:spcAft>
                <a:spcPts val="800"/>
              </a:spcAft>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 When EDMX is powered, it will detect the insert of a USB-C flash drive and  </a:t>
            </a:r>
            <a:br>
              <a:rPr lang="en-US" sz="1200" dirty="0">
                <a:effectLst/>
                <a:latin typeface="SamsungOne 400C" panose="020B0506030303020204" pitchFamily="34" charset="0"/>
                <a:ea typeface="SamsungOne 400C" panose="020B0506030303020204" pitchFamily="34" charset="0"/>
                <a:cs typeface="Arial" panose="020B0604020202020204" pitchFamily="34" charset="0"/>
              </a:rPr>
            </a:br>
            <a:r>
              <a:rPr lang="en-US" sz="1200" dirty="0">
                <a:effectLst/>
                <a:latin typeface="SamsungOne 400C" panose="020B0506030303020204" pitchFamily="34" charset="0"/>
                <a:ea typeface="SamsungOne 400C" panose="020B0506030303020204" pitchFamily="34" charset="0"/>
                <a:cs typeface="Arial" panose="020B0604020202020204" pitchFamily="34" charset="0"/>
              </a:rPr>
              <a:t>  automatically overwrite the internal storage location. In order to start showing the new loaded content you must                                perform a power cycle.  </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latinLnBrk="0">
              <a:lnSpc>
                <a:spcPct val="107000"/>
              </a:lnSpc>
              <a:spcAft>
                <a:spcPts val="800"/>
              </a:spcAft>
            </a:pPr>
            <a:r>
              <a:rPr lang="en-US" sz="1200" dirty="0">
                <a:effectLst/>
                <a:latin typeface="SamsungOne 400C" panose="020B0506030303020204" pitchFamily="34" charset="0"/>
                <a:ea typeface="SamsungOne 400C" panose="020B0506030303020204" pitchFamily="34" charset="0"/>
                <a:cs typeface="Arial" panose="020B0604020202020204" pitchFamily="34" charset="0"/>
              </a:rPr>
              <a:t> To change the image, please press the Play button, below the Power button.</a:t>
            </a:r>
            <a:endParaRPr lang="nl-NL" sz="1200" dirty="0">
              <a:effectLst/>
              <a:latin typeface="SamsungOne 400C" panose="020B0506030303020204" pitchFamily="34" charset="0"/>
              <a:ea typeface="SamsungOne 400C" panose="020B0506030303020204" pitchFamily="34" charset="0"/>
              <a:cs typeface="Arial" panose="020B0604020202020204" pitchFamily="34" charset="0"/>
            </a:endParaRPr>
          </a:p>
          <a:p>
            <a:pPr latinLnBrk="0"/>
            <a:endParaRPr lang="en-US" altLang="ko-KR" sz="1200" b="1" dirty="0">
              <a:latin typeface="SamsungOne 400C" panose="020B0506030303020204" pitchFamily="34" charset="0"/>
              <a:ea typeface="SamsungOne 400C" panose="020B0506030303020204" pitchFamily="34" charset="0"/>
            </a:endParaRPr>
          </a:p>
        </p:txBody>
      </p:sp>
      <p:sp>
        <p:nvSpPr>
          <p:cNvPr id="7" name="직사각형 6"/>
          <p:cNvSpPr/>
          <p:nvPr/>
        </p:nvSpPr>
        <p:spPr>
          <a:xfrm>
            <a:off x="122974" y="4594703"/>
            <a:ext cx="2477068" cy="1361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2560x1440 image</a:t>
            </a:r>
            <a:endParaRPr lang="ko-KR" altLang="en-US" dirty="0"/>
          </a:p>
        </p:txBody>
      </p:sp>
      <p:sp>
        <p:nvSpPr>
          <p:cNvPr id="8" name="직사각형 7"/>
          <p:cNvSpPr/>
          <p:nvPr/>
        </p:nvSpPr>
        <p:spPr>
          <a:xfrm rot="5400000">
            <a:off x="2180117" y="4433888"/>
            <a:ext cx="2659380" cy="171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2560x1440 image</a:t>
            </a:r>
            <a:endParaRPr lang="ko-KR" altLang="en-US" dirty="0"/>
          </a:p>
        </p:txBody>
      </p:sp>
      <p:sp>
        <p:nvSpPr>
          <p:cNvPr id="9" name="오른쪽 화살표 8"/>
          <p:cNvSpPr/>
          <p:nvPr/>
        </p:nvSpPr>
        <p:spPr>
          <a:xfrm>
            <a:off x="2338422" y="5134928"/>
            <a:ext cx="805180" cy="314960"/>
          </a:xfrm>
          <a:prstGeom prst="rightArrow">
            <a:avLst>
              <a:gd name="adj1" fmla="val 50000"/>
              <a:gd name="adj2" fmla="val 1209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ln w="0"/>
              <a:solidFill>
                <a:schemeClr val="tx1"/>
              </a:solidFill>
              <a:effectLst>
                <a:outerShdw blurRad="38100" dist="19050" dir="2700000" algn="tl" rotWithShape="0">
                  <a:schemeClr val="dk1">
                    <a:alpha val="40000"/>
                  </a:schemeClr>
                </a:outerShdw>
              </a:effectLst>
            </a:endParaRPr>
          </a:p>
        </p:txBody>
      </p:sp>
      <p:sp>
        <p:nvSpPr>
          <p:cNvPr id="13" name="제목 1"/>
          <p:cNvSpPr>
            <a:spLocks noGrp="1"/>
          </p:cNvSpPr>
          <p:nvPr>
            <p:ph type="title"/>
          </p:nvPr>
        </p:nvSpPr>
        <p:spPr>
          <a:xfrm>
            <a:off x="838200"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USB content upload </a:t>
            </a:r>
            <a:endParaRPr lang="ko-KR" altLang="en-US" sz="3000" dirty="0">
              <a:latin typeface="Samsung Sharp Sans" pitchFamily="2" charset="0"/>
              <a:cs typeface="Samsung Sharp Sans" pitchFamily="2" charset="0"/>
            </a:endParaRPr>
          </a:p>
        </p:txBody>
      </p:sp>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79654EB7-F055-44C4-9C15-282954352A25}"/>
              </a:ext>
            </a:extLst>
          </p:cNvPr>
          <p:cNvGrpSpPr/>
          <p:nvPr/>
        </p:nvGrpSpPr>
        <p:grpSpPr>
          <a:xfrm>
            <a:off x="114793" y="1552684"/>
            <a:ext cx="2002791" cy="2307061"/>
            <a:chOff x="240303" y="1552684"/>
            <a:chExt cx="2002791" cy="2307061"/>
          </a:xfrm>
        </p:grpSpPr>
        <p:pic>
          <p:nvPicPr>
            <p:cNvPr id="15" name="그림 14"/>
            <p:cNvPicPr>
              <a:picLocks noChangeAspect="1"/>
            </p:cNvPicPr>
            <p:nvPr/>
          </p:nvPicPr>
          <p:blipFill rotWithShape="1">
            <a:blip r:embed="rId2" cstate="print">
              <a:extLst>
                <a:ext uri="{28A0092B-C50C-407E-A947-70E740481C1C}">
                  <a14:useLocalDpi xmlns:a14="http://schemas.microsoft.com/office/drawing/2010/main" val="0"/>
                </a:ext>
              </a:extLst>
            </a:blip>
            <a:srcRect l="17378" b="4367"/>
            <a:stretch/>
          </p:blipFill>
          <p:spPr>
            <a:xfrm rot="16200000">
              <a:off x="88168" y="1704819"/>
              <a:ext cx="2307061" cy="2002791"/>
            </a:xfrm>
            <a:prstGeom prst="rect">
              <a:avLst/>
            </a:prstGeom>
          </p:spPr>
        </p:pic>
        <p:grpSp>
          <p:nvGrpSpPr>
            <p:cNvPr id="2" name="Group 1">
              <a:extLst>
                <a:ext uri="{FF2B5EF4-FFF2-40B4-BE49-F238E27FC236}">
                  <a16:creationId xmlns:a16="http://schemas.microsoft.com/office/drawing/2014/main" id="{C0FB4B96-AAB0-44C5-840E-385F0091F42B}"/>
                </a:ext>
              </a:extLst>
            </p:cNvPr>
            <p:cNvGrpSpPr/>
            <p:nvPr/>
          </p:nvGrpSpPr>
          <p:grpSpPr>
            <a:xfrm>
              <a:off x="901636" y="2685111"/>
              <a:ext cx="364202" cy="549319"/>
              <a:chOff x="901636" y="2685111"/>
              <a:chExt cx="364202" cy="549319"/>
            </a:xfrm>
          </p:grpSpPr>
          <p:sp>
            <p:nvSpPr>
              <p:cNvPr id="18" name="직사각형 17"/>
              <p:cNvSpPr/>
              <p:nvPr/>
            </p:nvSpPr>
            <p:spPr>
              <a:xfrm>
                <a:off x="901636" y="2685111"/>
                <a:ext cx="349485" cy="307777"/>
              </a:xfrm>
              <a:prstGeom prst="rect">
                <a:avLst/>
              </a:prstGeom>
            </p:spPr>
            <p:txBody>
              <a:bodyPr wrap="square">
                <a:spAutoFit/>
              </a:bodyPr>
              <a:lstStyle/>
              <a:p>
                <a:r>
                  <a:rPr lang="en-US" altLang="ko-KR" sz="1400" b="1" dirty="0"/>
                  <a:t>①</a:t>
                </a:r>
              </a:p>
            </p:txBody>
          </p:sp>
          <p:sp>
            <p:nvSpPr>
              <p:cNvPr id="19" name="직사각형 18"/>
              <p:cNvSpPr/>
              <p:nvPr/>
            </p:nvSpPr>
            <p:spPr>
              <a:xfrm>
                <a:off x="901636" y="2926653"/>
                <a:ext cx="364202" cy="307777"/>
              </a:xfrm>
              <a:prstGeom prst="rect">
                <a:avLst/>
              </a:prstGeom>
            </p:spPr>
            <p:txBody>
              <a:bodyPr wrap="none">
                <a:spAutoFit/>
              </a:bodyPr>
              <a:lstStyle/>
              <a:p>
                <a:r>
                  <a:rPr lang="en-US" altLang="ko-KR" sz="1400" b="1" dirty="0"/>
                  <a:t>②</a:t>
                </a:r>
              </a:p>
            </p:txBody>
          </p:sp>
        </p:grpSp>
      </p:grpSp>
      <p:grpSp>
        <p:nvGrpSpPr>
          <p:cNvPr id="4" name="Group 3">
            <a:extLst>
              <a:ext uri="{FF2B5EF4-FFF2-40B4-BE49-F238E27FC236}">
                <a16:creationId xmlns:a16="http://schemas.microsoft.com/office/drawing/2014/main" id="{E6C6D44F-5ECE-43BD-A4CB-B63DF6D609EC}"/>
              </a:ext>
            </a:extLst>
          </p:cNvPr>
          <p:cNvGrpSpPr/>
          <p:nvPr/>
        </p:nvGrpSpPr>
        <p:grpSpPr>
          <a:xfrm>
            <a:off x="2193455" y="1552681"/>
            <a:ext cx="2031435" cy="2312141"/>
            <a:chOff x="2435507" y="1552681"/>
            <a:chExt cx="2031435" cy="2312141"/>
          </a:xfrm>
        </p:grpSpPr>
        <p:pic>
          <p:nvPicPr>
            <p:cNvPr id="16" name="그림 15"/>
            <p:cNvPicPr>
              <a:picLocks noChangeAspect="1"/>
            </p:cNvPicPr>
            <p:nvPr/>
          </p:nvPicPr>
          <p:blipFill rotWithShape="1">
            <a:blip r:embed="rId3" cstate="print">
              <a:extLst>
                <a:ext uri="{28A0092B-C50C-407E-A947-70E740481C1C}">
                  <a14:useLocalDpi xmlns:a14="http://schemas.microsoft.com/office/drawing/2010/main" val="0"/>
                </a:ext>
              </a:extLst>
            </a:blip>
            <a:srcRect l="17992" b="3931"/>
            <a:stretch/>
          </p:blipFill>
          <p:spPr>
            <a:xfrm rot="16200000">
              <a:off x="2295154" y="1693034"/>
              <a:ext cx="2312141" cy="2031435"/>
            </a:xfrm>
            <a:prstGeom prst="rect">
              <a:avLst/>
            </a:prstGeom>
          </p:spPr>
        </p:pic>
        <p:sp>
          <p:nvSpPr>
            <p:cNvPr id="20" name="직사각형 19"/>
            <p:cNvSpPr/>
            <p:nvPr/>
          </p:nvSpPr>
          <p:spPr>
            <a:xfrm>
              <a:off x="2868931" y="3214446"/>
              <a:ext cx="349485" cy="307777"/>
            </a:xfrm>
            <a:prstGeom prst="rect">
              <a:avLst/>
            </a:prstGeom>
          </p:spPr>
          <p:txBody>
            <a:bodyPr wrap="square">
              <a:spAutoFit/>
            </a:bodyPr>
            <a:lstStyle/>
            <a:p>
              <a:r>
                <a:rPr lang="en-US" altLang="ko-KR" sz="1400" b="1" dirty="0"/>
                <a:t>①</a:t>
              </a:r>
            </a:p>
          </p:txBody>
        </p:sp>
        <p:sp>
          <p:nvSpPr>
            <p:cNvPr id="21" name="직사각형 20"/>
            <p:cNvSpPr/>
            <p:nvPr/>
          </p:nvSpPr>
          <p:spPr>
            <a:xfrm>
              <a:off x="2868931" y="3455988"/>
              <a:ext cx="364202" cy="307777"/>
            </a:xfrm>
            <a:prstGeom prst="rect">
              <a:avLst/>
            </a:prstGeom>
          </p:spPr>
          <p:txBody>
            <a:bodyPr wrap="none">
              <a:spAutoFit/>
            </a:bodyPr>
            <a:lstStyle/>
            <a:p>
              <a:r>
                <a:rPr lang="en-US" altLang="ko-KR" sz="1400" b="1" dirty="0"/>
                <a:t>②</a:t>
              </a:r>
            </a:p>
          </p:txBody>
        </p:sp>
      </p:grpSp>
      <p:sp>
        <p:nvSpPr>
          <p:cNvPr id="25" name="슬라이드 번호 개체 틀 24"/>
          <p:cNvSpPr>
            <a:spLocks noGrp="1"/>
          </p:cNvSpPr>
          <p:nvPr>
            <p:ph type="sldNum" sz="quarter" idx="12"/>
          </p:nvPr>
        </p:nvSpPr>
        <p:spPr/>
        <p:txBody>
          <a:bodyPr/>
          <a:lstStyle/>
          <a:p>
            <a:fld id="{3ED9C608-6618-4B28-8AF5-094C3E1E5917}" type="slidenum">
              <a:rPr lang="ko-KR" altLang="en-US" smtClean="0"/>
              <a:t>13</a:t>
            </a:fld>
            <a:endParaRPr lang="ko-KR" altLang="en-US" dirty="0"/>
          </a:p>
        </p:txBody>
      </p:sp>
    </p:spTree>
    <p:extLst>
      <p:ext uri="{BB962C8B-B14F-4D97-AF65-F5344CB8AC3E}">
        <p14:creationId xmlns:p14="http://schemas.microsoft.com/office/powerpoint/2010/main" val="362029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p:cNvSpPr>
            <a:spLocks noGrp="1"/>
          </p:cNvSpPr>
          <p:nvPr>
            <p:ph type="title"/>
          </p:nvPr>
        </p:nvSpPr>
        <p:spPr>
          <a:xfrm>
            <a:off x="838200"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Next steps</a:t>
            </a:r>
            <a:endParaRPr lang="ko-KR" altLang="en-US" sz="3000" dirty="0">
              <a:latin typeface="Samsung Sharp Sans" pitchFamily="2" charset="0"/>
              <a:cs typeface="Samsung Sharp Sans" pitchFamily="2" charset="0"/>
            </a:endParaRPr>
          </a:p>
        </p:txBody>
      </p:sp>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슬라이드 번호 개체 틀 24"/>
          <p:cNvSpPr>
            <a:spLocks noGrp="1"/>
          </p:cNvSpPr>
          <p:nvPr>
            <p:ph type="sldNum" sz="quarter" idx="12"/>
          </p:nvPr>
        </p:nvSpPr>
        <p:spPr/>
        <p:txBody>
          <a:bodyPr/>
          <a:lstStyle/>
          <a:p>
            <a:fld id="{3ED9C608-6618-4B28-8AF5-094C3E1E5917}" type="slidenum">
              <a:rPr lang="ko-KR" altLang="en-US" smtClean="0"/>
              <a:t>14</a:t>
            </a:fld>
            <a:endParaRPr lang="ko-KR" altLang="en-US" dirty="0"/>
          </a:p>
        </p:txBody>
      </p:sp>
      <p:sp>
        <p:nvSpPr>
          <p:cNvPr id="22" name="TextBox 21">
            <a:extLst>
              <a:ext uri="{FF2B5EF4-FFF2-40B4-BE49-F238E27FC236}">
                <a16:creationId xmlns:a16="http://schemas.microsoft.com/office/drawing/2014/main" id="{0C2789F1-6652-4F53-9D85-825E09005671}"/>
              </a:ext>
            </a:extLst>
          </p:cNvPr>
          <p:cNvSpPr txBox="1"/>
          <p:nvPr/>
        </p:nvSpPr>
        <p:spPr>
          <a:xfrm>
            <a:off x="812803" y="1428531"/>
            <a:ext cx="10439401" cy="1200329"/>
          </a:xfrm>
          <a:prstGeom prst="rect">
            <a:avLst/>
          </a:prstGeom>
          <a:solidFill>
            <a:schemeClr val="bg1"/>
          </a:solidFill>
        </p:spPr>
        <p:txBody>
          <a:bodyPr wrap="square" rtlCol="0">
            <a:spAutoFit/>
          </a:bodyPr>
          <a:lstStyle/>
          <a:p>
            <a:r>
              <a:rPr lang="nl-BE" dirty="0" err="1">
                <a:latin typeface="SamsungOne 400" panose="020B0503030303020204" pitchFamily="34" charset="0"/>
                <a:ea typeface="SamsungOne 400" panose="020B0503030303020204" pitchFamily="34" charset="0"/>
              </a:rPr>
              <a:t>Congratulations</a:t>
            </a:r>
            <a:r>
              <a:rPr lang="nl-BE" dirty="0">
                <a:latin typeface="SamsungOne 400" panose="020B0503030303020204" pitchFamily="34" charset="0"/>
                <a:ea typeface="SamsungOne 400" panose="020B0503030303020204" pitchFamily="34" charset="0"/>
              </a:rPr>
              <a:t>! You </a:t>
            </a:r>
            <a:r>
              <a:rPr lang="nl-BE" dirty="0" err="1">
                <a:latin typeface="SamsungOne 400" panose="020B0503030303020204" pitchFamily="34" charset="0"/>
                <a:ea typeface="SamsungOne 400" panose="020B0503030303020204" pitchFamily="34" charset="0"/>
              </a:rPr>
              <a:t>just</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completed</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your</a:t>
            </a:r>
            <a:r>
              <a:rPr lang="nl-BE" dirty="0">
                <a:latin typeface="SamsungOne 400" panose="020B0503030303020204" pitchFamily="34" charset="0"/>
                <a:ea typeface="SamsungOne 400" panose="020B0503030303020204" pitchFamily="34" charset="0"/>
              </a:rPr>
              <a:t> first </a:t>
            </a:r>
            <a:r>
              <a:rPr lang="nl-BE" dirty="0" err="1">
                <a:latin typeface="SamsungOne 400" panose="020B0503030303020204" pitchFamily="34" charset="0"/>
                <a:ea typeface="SamsungOne 400" panose="020B0503030303020204" pitchFamily="34" charset="0"/>
              </a:rPr>
              <a:t>succesful</a:t>
            </a:r>
            <a:r>
              <a:rPr lang="nl-BE" dirty="0">
                <a:latin typeface="SamsungOne 400" panose="020B0503030303020204" pitchFamily="34" charset="0"/>
                <a:ea typeface="SamsungOne 400" panose="020B0503030303020204" pitchFamily="34" charset="0"/>
              </a:rPr>
              <a:t> Samsung </a:t>
            </a:r>
            <a:r>
              <a:rPr lang="nl-BE" dirty="0" err="1">
                <a:latin typeface="SamsungOne 400" panose="020B0503030303020204" pitchFamily="34" charset="0"/>
                <a:ea typeface="SamsungOne 400" panose="020B0503030303020204" pitchFamily="34" charset="0"/>
              </a:rPr>
              <a:t>E-Paper</a:t>
            </a:r>
            <a:r>
              <a:rPr lang="nl-BE" dirty="0">
                <a:latin typeface="SamsungOne 400" panose="020B0503030303020204" pitchFamily="34" charset="0"/>
                <a:ea typeface="SamsungOne 400" panose="020B0503030303020204" pitchFamily="34" charset="0"/>
              </a:rPr>
              <a:t> demo!</a:t>
            </a:r>
          </a:p>
          <a:p>
            <a:endParaRPr lang="nl-BE" dirty="0">
              <a:latin typeface="SamsungOne 400" panose="020B0503030303020204" pitchFamily="34" charset="0"/>
              <a:ea typeface="SamsungOne 400" panose="020B0503030303020204" pitchFamily="34" charset="0"/>
            </a:endParaRPr>
          </a:p>
          <a:p>
            <a:r>
              <a:rPr lang="nl-BE" dirty="0" err="1">
                <a:latin typeface="SamsungOne 400" panose="020B0503030303020204" pitchFamily="34" charset="0"/>
                <a:ea typeface="SamsungOne 400" panose="020B0503030303020204" pitchFamily="34" charset="0"/>
              </a:rPr>
              <a:t>To</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fully</a:t>
            </a:r>
            <a:r>
              <a:rPr lang="nl-BE" dirty="0">
                <a:latin typeface="SamsungOne 400" panose="020B0503030303020204" pitchFamily="34" charset="0"/>
                <a:ea typeface="SamsungOne 400" panose="020B0503030303020204" pitchFamily="34" charset="0"/>
              </a:rPr>
              <a:t> master </a:t>
            </a:r>
            <a:r>
              <a:rPr lang="nl-BE" dirty="0" err="1">
                <a:latin typeface="SamsungOne 400" panose="020B0503030303020204" pitchFamily="34" charset="0"/>
                <a:ea typeface="SamsungOne 400" panose="020B0503030303020204" pitchFamily="34" charset="0"/>
              </a:rPr>
              <a:t>this</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amazing</a:t>
            </a:r>
            <a:r>
              <a:rPr lang="nl-BE" dirty="0">
                <a:latin typeface="SamsungOne 400" panose="020B0503030303020204" pitchFamily="34" charset="0"/>
                <a:ea typeface="SamsungOne 400" panose="020B0503030303020204" pitchFamily="34" charset="0"/>
              </a:rPr>
              <a:t> device </a:t>
            </a:r>
            <a:r>
              <a:rPr lang="nl-BE" dirty="0" err="1">
                <a:latin typeface="SamsungOne 400" panose="020B0503030303020204" pitchFamily="34" charset="0"/>
                <a:ea typeface="SamsungOne 400" panose="020B0503030303020204" pitchFamily="34" charset="0"/>
              </a:rPr>
              <a:t>and</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its</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many</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applications</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please</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refer</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to</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the</a:t>
            </a:r>
            <a:r>
              <a:rPr lang="nl-BE" dirty="0">
                <a:latin typeface="SamsungOne 400" panose="020B0503030303020204" pitchFamily="34" charset="0"/>
                <a:ea typeface="SamsungOne 400" panose="020B0503030303020204" pitchFamily="34" charset="0"/>
              </a:rPr>
              <a:t> online user manual, </a:t>
            </a:r>
            <a:r>
              <a:rPr lang="nl-BE" dirty="0" err="1">
                <a:latin typeface="SamsungOne 400" panose="020B0503030303020204" pitchFamily="34" charset="0"/>
                <a:ea typeface="SamsungOne 400" panose="020B0503030303020204" pitchFamily="34" charset="0"/>
              </a:rPr>
              <a:t>your</a:t>
            </a:r>
            <a:r>
              <a:rPr lang="nl-BE" dirty="0">
                <a:latin typeface="SamsungOne 400" panose="020B0503030303020204" pitchFamily="34" charset="0"/>
                <a:ea typeface="SamsungOne 400" panose="020B0503030303020204" pitchFamily="34" charset="0"/>
              </a:rPr>
              <a:t> CMS partner, or </a:t>
            </a:r>
            <a:r>
              <a:rPr lang="nl-BE" dirty="0" err="1">
                <a:latin typeface="SamsungOne 400" panose="020B0503030303020204" pitchFamily="34" charset="0"/>
                <a:ea typeface="SamsungOne 400" panose="020B0503030303020204" pitchFamily="34" charset="0"/>
              </a:rPr>
              <a:t>your</a:t>
            </a:r>
            <a:r>
              <a:rPr lang="nl-BE" dirty="0">
                <a:latin typeface="SamsungOne 400" panose="020B0503030303020204" pitchFamily="34" charset="0"/>
                <a:ea typeface="SamsungOne 400" panose="020B0503030303020204" pitchFamily="34" charset="0"/>
              </a:rPr>
              <a:t> commercial or </a:t>
            </a:r>
            <a:r>
              <a:rPr lang="nl-BE" dirty="0" err="1">
                <a:latin typeface="SamsungOne 400" panose="020B0503030303020204" pitchFamily="34" charset="0"/>
                <a:ea typeface="SamsungOne 400" panose="020B0503030303020204" pitchFamily="34" charset="0"/>
              </a:rPr>
              <a:t>technical</a:t>
            </a:r>
            <a:r>
              <a:rPr lang="nl-BE" dirty="0">
                <a:latin typeface="SamsungOne 400" panose="020B0503030303020204" pitchFamily="34" charset="0"/>
                <a:ea typeface="SamsungOne 400" panose="020B0503030303020204" pitchFamily="34" charset="0"/>
              </a:rPr>
              <a:t> </a:t>
            </a:r>
            <a:r>
              <a:rPr lang="nl-BE" dirty="0" err="1">
                <a:latin typeface="SamsungOne 400" panose="020B0503030303020204" pitchFamily="34" charset="0"/>
                <a:ea typeface="SamsungOne 400" panose="020B0503030303020204" pitchFamily="34" charset="0"/>
              </a:rPr>
              <a:t>contacts</a:t>
            </a:r>
            <a:r>
              <a:rPr lang="nl-BE" dirty="0">
                <a:latin typeface="SamsungOne 400" panose="020B0503030303020204" pitchFamily="34" charset="0"/>
                <a:ea typeface="SamsungOne 400" panose="020B0503030303020204" pitchFamily="34" charset="0"/>
              </a:rPr>
              <a:t> at Samsung. </a:t>
            </a:r>
            <a:endParaRPr lang="en-US" dirty="0">
              <a:latin typeface="SamsungOne 400" panose="020B0503030303020204" pitchFamily="34" charset="0"/>
              <a:ea typeface="SamsungOne 400" panose="020B0503030303020204" pitchFamily="34" charset="0"/>
            </a:endParaRPr>
          </a:p>
        </p:txBody>
      </p:sp>
    </p:spTree>
    <p:extLst>
      <p:ext uri="{BB962C8B-B14F-4D97-AF65-F5344CB8AC3E}">
        <p14:creationId xmlns:p14="http://schemas.microsoft.com/office/powerpoint/2010/main" val="21742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05969" y="2137340"/>
            <a:ext cx="11805964" cy="1222742"/>
          </a:xfrm>
        </p:spPr>
        <p:txBody>
          <a:bodyPr>
            <a:normAutofit/>
          </a:bodyPr>
          <a:lstStyle/>
          <a:p>
            <a:r>
              <a:rPr lang="en-US" altLang="ko-KR" sz="2800" b="1" dirty="0">
                <a:gradFill>
                  <a:gsLst>
                    <a:gs pos="0">
                      <a:prstClr val="black"/>
                    </a:gs>
                    <a:gs pos="100000">
                      <a:prstClr val="black"/>
                    </a:gs>
                  </a:gsLst>
                  <a:lin ang="5400000" scaled="1"/>
                </a:gradFill>
                <a:latin typeface="Samsung Sharp Sans" pitchFamily="2" charset="0"/>
                <a:ea typeface="Samsung Sharp Sans" pitchFamily="2" charset="0"/>
                <a:cs typeface="Samsung Sharp Sans" pitchFamily="2" charset="0"/>
                <a:sym typeface="Wingdings" panose="05000000000000000000" pitchFamily="2" charset="2"/>
              </a:rPr>
              <a:t>Addenda</a:t>
            </a:r>
            <a:endParaRPr lang="ko-KR" altLang="en-US" sz="2700" b="1" dirty="0">
              <a:gradFill>
                <a:gsLst>
                  <a:gs pos="0">
                    <a:prstClr val="black"/>
                  </a:gs>
                  <a:gs pos="100000">
                    <a:prstClr val="black"/>
                  </a:gs>
                </a:gsLst>
                <a:lin ang="5400000" scaled="1"/>
              </a:gradFill>
              <a:latin typeface="Samsung Sharp Sans" pitchFamily="2" charset="0"/>
              <a:ea typeface="SamsungOneKorean 400" panose="020B0503030303020204" pitchFamily="50" charset="-127"/>
              <a:cs typeface="Samsung Sharp Sans" pitchFamily="2" charset="0"/>
            </a:endParaRPr>
          </a:p>
        </p:txBody>
      </p:sp>
      <p:cxnSp>
        <p:nvCxnSpPr>
          <p:cNvPr id="4" name="직선 연결선 3"/>
          <p:cNvCxnSpPr/>
          <p:nvPr/>
        </p:nvCxnSpPr>
        <p:spPr>
          <a:xfrm>
            <a:off x="191344" y="341618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5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p:cNvSpPr>
            <a:spLocks noGrp="1"/>
          </p:cNvSpPr>
          <p:nvPr>
            <p:ph type="title"/>
          </p:nvPr>
        </p:nvSpPr>
        <p:spPr>
          <a:xfrm>
            <a:off x="618067" y="365126"/>
            <a:ext cx="10515600" cy="1031874"/>
          </a:xfrm>
        </p:spPr>
        <p:txBody>
          <a:bodyPr>
            <a:normAutofit/>
          </a:bodyPr>
          <a:lstStyle/>
          <a:p>
            <a:r>
              <a:rPr lang="en-US" altLang="ko-KR" sz="3000" dirty="0">
                <a:latin typeface="Samsung Sharp Sans" pitchFamily="2" charset="0"/>
                <a:ea typeface="Samsung Sharp Sans" pitchFamily="2" charset="0"/>
                <a:cs typeface="Samsung Sharp Sans" pitchFamily="2" charset="0"/>
              </a:rPr>
              <a:t>Patience is key</a:t>
            </a:r>
            <a:endParaRPr lang="ko-KR" altLang="en-US" sz="3000" dirty="0">
              <a:latin typeface="Samsung Sharp Sans" pitchFamily="2" charset="0"/>
              <a:cs typeface="Samsung Sharp Sans" pitchFamily="2" charset="0"/>
            </a:endParaRPr>
          </a:p>
        </p:txBody>
      </p:sp>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3A9DF89B-2A19-4D3F-BBE4-DA7844652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514385"/>
            <a:ext cx="10963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슬라이드 번호 개체 틀 8">
            <a:extLst>
              <a:ext uri="{FF2B5EF4-FFF2-40B4-BE49-F238E27FC236}">
                <a16:creationId xmlns:a16="http://schemas.microsoft.com/office/drawing/2014/main" id="{D25DC620-1E90-48AC-AE76-7B938F1EB671}"/>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16</a:t>
            </a:fld>
            <a:endParaRPr lang="ko-KR" altLang="en-US" dirty="0">
              <a:latin typeface="SamsungOne 400" panose="020B0503030303020204" pitchFamily="34" charset="0"/>
            </a:endParaRPr>
          </a:p>
        </p:txBody>
      </p:sp>
    </p:spTree>
    <p:extLst>
      <p:ext uri="{BB962C8B-B14F-4D97-AF65-F5344CB8AC3E}">
        <p14:creationId xmlns:p14="http://schemas.microsoft.com/office/powerpoint/2010/main" val="274582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p:cNvSpPr>
            <a:spLocks noGrp="1"/>
          </p:cNvSpPr>
          <p:nvPr>
            <p:ph type="title"/>
          </p:nvPr>
        </p:nvSpPr>
        <p:spPr>
          <a:xfrm>
            <a:off x="618067" y="365126"/>
            <a:ext cx="10515600" cy="1031874"/>
          </a:xfrm>
        </p:spPr>
        <p:txBody>
          <a:bodyPr>
            <a:normAutofit/>
          </a:bodyPr>
          <a:lstStyle/>
          <a:p>
            <a:r>
              <a:rPr lang="nl-BE" altLang="ko-KR" sz="3000" dirty="0">
                <a:latin typeface="Samsung Sharp Sans" pitchFamily="2" charset="0"/>
                <a:ea typeface="Samsung Sharp Sans" pitchFamily="2" charset="0"/>
                <a:cs typeface="Samsung Sharp Sans" pitchFamily="2" charset="0"/>
              </a:rPr>
              <a:t>S</a:t>
            </a:r>
            <a:r>
              <a:rPr lang="en-US" altLang="ko-KR" sz="3000" dirty="0">
                <a:latin typeface="Samsung Sharp Sans" pitchFamily="2" charset="0"/>
                <a:ea typeface="Samsung Sharp Sans" pitchFamily="2" charset="0"/>
                <a:cs typeface="Samsung Sharp Sans" pitchFamily="2" charset="0"/>
              </a:rPr>
              <a:t>tatus codes</a:t>
            </a:r>
            <a:endParaRPr lang="ko-KR" altLang="en-US" sz="3000" dirty="0">
              <a:latin typeface="Samsung Sharp Sans" pitchFamily="2" charset="0"/>
              <a:cs typeface="Samsung Sharp Sans" pitchFamily="2" charset="0"/>
            </a:endParaRPr>
          </a:p>
        </p:txBody>
      </p:sp>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8293144-4B7C-4C1D-8DA5-186DBC4588A8}"/>
              </a:ext>
            </a:extLst>
          </p:cNvPr>
          <p:cNvPicPr>
            <a:picLocks noChangeAspect="1"/>
          </p:cNvPicPr>
          <p:nvPr/>
        </p:nvPicPr>
        <p:blipFill>
          <a:blip r:embed="rId2"/>
          <a:stretch>
            <a:fillRect/>
          </a:stretch>
        </p:blipFill>
        <p:spPr>
          <a:xfrm>
            <a:off x="801587" y="1585424"/>
            <a:ext cx="9774014" cy="4972744"/>
          </a:xfrm>
          <a:prstGeom prst="rect">
            <a:avLst/>
          </a:prstGeom>
        </p:spPr>
      </p:pic>
      <p:sp>
        <p:nvSpPr>
          <p:cNvPr id="5" name="슬라이드 번호 개체 틀 8">
            <a:extLst>
              <a:ext uri="{FF2B5EF4-FFF2-40B4-BE49-F238E27FC236}">
                <a16:creationId xmlns:a16="http://schemas.microsoft.com/office/drawing/2014/main" id="{9C60A7A5-8073-4166-A21E-DB950F8BFF2F}"/>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17</a:t>
            </a:fld>
            <a:endParaRPr lang="ko-KR" altLang="en-US" dirty="0">
              <a:latin typeface="SamsungOne 400" panose="020B0503030303020204" pitchFamily="34" charset="0"/>
            </a:endParaRPr>
          </a:p>
        </p:txBody>
      </p:sp>
    </p:spTree>
    <p:extLst>
      <p:ext uri="{BB962C8B-B14F-4D97-AF65-F5344CB8AC3E}">
        <p14:creationId xmlns:p14="http://schemas.microsoft.com/office/powerpoint/2010/main" val="374836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What to expect inside the package:</a:t>
            </a:r>
            <a:endParaRPr lang="ko-KR" altLang="en-US" sz="3000" dirty="0">
              <a:latin typeface="Samsung Sharp Sans" pitchFamily="2" charset="0"/>
              <a:cs typeface="Samsung Sharp Sans" pitchFamily="2" charset="0"/>
            </a:endParaRPr>
          </a:p>
        </p:txBody>
      </p:sp>
      <p:pic>
        <p:nvPicPr>
          <p:cNvPr id="4" name="내용 개체 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4209288" y="2033478"/>
            <a:ext cx="4497532" cy="3373150"/>
          </a:xfrm>
        </p:spPr>
      </p:pic>
      <p:sp>
        <p:nvSpPr>
          <p:cNvPr id="5" name="TextBox 4"/>
          <p:cNvSpPr txBox="1"/>
          <p:nvPr/>
        </p:nvSpPr>
        <p:spPr>
          <a:xfrm>
            <a:off x="795401" y="2288892"/>
            <a:ext cx="3341451" cy="3139321"/>
          </a:xfrm>
          <a:prstGeom prst="rect">
            <a:avLst/>
          </a:prstGeom>
          <a:noFill/>
        </p:spPr>
        <p:txBody>
          <a:bodyPr wrap="square" rtlCol="0">
            <a:spAutoFit/>
          </a:bodyPr>
          <a:lstStyle/>
          <a:p>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1 e-paper set </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1 adapter / charger </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2 hanging brackets</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2 holder rears</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Tx/>
              <a:buChar char="-"/>
            </a:pPr>
            <a:r>
              <a:rPr lang="en-US" altLang="ko-KR" dirty="0">
                <a:latin typeface="SamsungOne 400C" panose="020B0506030303020204" pitchFamily="34" charset="0"/>
                <a:ea typeface="SamsungOne 400C" panose="020B0506030303020204" pitchFamily="34" charset="0"/>
              </a:rPr>
              <a:t>Please take extra care with the set – it’s fragile</a:t>
            </a:r>
          </a:p>
        </p:txBody>
      </p:sp>
      <p:pic>
        <p:nvPicPr>
          <p:cNvPr id="6" name="그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9256" y="2034041"/>
            <a:ext cx="2203704" cy="1652778"/>
          </a:xfrm>
          <a:prstGeom prst="rect">
            <a:avLst/>
          </a:prstGeom>
        </p:spPr>
      </p:pic>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256" y="3753850"/>
            <a:ext cx="2203704" cy="1652778"/>
          </a:xfrm>
          <a:prstGeom prst="rect">
            <a:avLst/>
          </a:prstGeom>
        </p:spPr>
      </p:pic>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t>18</a:t>
            </a:fld>
            <a:endParaRPr lang="ko-KR" altLang="en-US" dirty="0"/>
          </a:p>
        </p:txBody>
      </p:sp>
    </p:spTree>
    <p:extLst>
      <p:ext uri="{BB962C8B-B14F-4D97-AF65-F5344CB8AC3E}">
        <p14:creationId xmlns:p14="http://schemas.microsoft.com/office/powerpoint/2010/main" val="339232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그림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9172" y="1575025"/>
            <a:ext cx="2277470" cy="3768109"/>
          </a:xfrm>
          <a:prstGeom prst="rect">
            <a:avLst/>
          </a:prstGeom>
          <a:effectLst>
            <a:outerShdw blurRad="50800" dist="38100" dir="2700000" algn="tl" rotWithShape="0">
              <a:prstClr val="black">
                <a:alpha val="40000"/>
              </a:prstClr>
            </a:outerShdw>
          </a:effectLst>
        </p:spPr>
      </p:pic>
      <p:sp>
        <p:nvSpPr>
          <p:cNvPr id="49" name="이등변 삼각형 48"/>
          <p:cNvSpPr/>
          <p:nvPr/>
        </p:nvSpPr>
        <p:spPr>
          <a:xfrm rot="16200000">
            <a:off x="3275823" y="2921784"/>
            <a:ext cx="2379864" cy="343909"/>
          </a:xfrm>
          <a:prstGeom prst="triangle">
            <a:avLst>
              <a:gd name="adj" fmla="val 83488"/>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amsungOne 400C" panose="020B0506030303020204" pitchFamily="34" charset="0"/>
              <a:ea typeface="맑은 고딕" panose="020B0503020000020004" pitchFamily="50" charset="-127"/>
            </a:endParaRPr>
          </a:p>
        </p:txBody>
      </p:sp>
      <p:sp>
        <p:nvSpPr>
          <p:cNvPr id="51" name="직사각형 50"/>
          <p:cNvSpPr/>
          <p:nvPr/>
        </p:nvSpPr>
        <p:spPr>
          <a:xfrm>
            <a:off x="4723453" y="1881136"/>
            <a:ext cx="197581" cy="238342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amsungOne 400C" panose="020B0506030303020204" pitchFamily="34" charset="0"/>
              <a:ea typeface="맑은 고딕" panose="020B0503020000020004" pitchFamily="50" charset="-127"/>
            </a:endParaRPr>
          </a:p>
        </p:txBody>
      </p:sp>
      <p:sp>
        <p:nvSpPr>
          <p:cNvPr id="53" name="직사각형 52"/>
          <p:cNvSpPr/>
          <p:nvPr/>
        </p:nvSpPr>
        <p:spPr>
          <a:xfrm>
            <a:off x="4921035" y="3178165"/>
            <a:ext cx="218056" cy="1082835"/>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amsungOne 400C" panose="020B0506030303020204" pitchFamily="34" charset="0"/>
              <a:ea typeface="맑은 고딕" panose="020B0503020000020004" pitchFamily="50" charset="-127"/>
            </a:endParaRPr>
          </a:p>
        </p:txBody>
      </p:sp>
      <p:cxnSp>
        <p:nvCxnSpPr>
          <p:cNvPr id="54" name="직선 연결선 53"/>
          <p:cNvCxnSpPr/>
          <p:nvPr/>
        </p:nvCxnSpPr>
        <p:spPr>
          <a:xfrm>
            <a:off x="4731010" y="1294904"/>
            <a:ext cx="0" cy="56999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4912379" y="1294904"/>
            <a:ext cx="0" cy="56999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5131533" y="1287347"/>
            <a:ext cx="0" cy="18908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a:off x="4731010" y="1464376"/>
            <a:ext cx="181369" cy="0"/>
          </a:xfrm>
          <a:prstGeom prst="straightConnector1">
            <a:avLst/>
          </a:prstGeom>
          <a:ln w="3175">
            <a:solidFill>
              <a:srgbClr val="0000F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p:nvPr/>
        </p:nvCxnSpPr>
        <p:spPr>
          <a:xfrm>
            <a:off x="4921034" y="1464376"/>
            <a:ext cx="210499" cy="0"/>
          </a:xfrm>
          <a:prstGeom prst="straightConnector1">
            <a:avLst/>
          </a:prstGeom>
          <a:ln w="317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54167" y="1108483"/>
            <a:ext cx="347623" cy="2308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900" b="0" i="0" u="none" strike="noStrike" kern="1200" cap="none" spc="0" normalizeH="0" baseline="0" noProof="0" dirty="0">
                <a:ln>
                  <a:noFill/>
                </a:ln>
                <a:solidFill>
                  <a:srgbClr val="0000FF"/>
                </a:solidFill>
                <a:effectLst/>
                <a:uLnTx/>
                <a:uFillTx/>
                <a:latin typeface="SamsungOne 400C" panose="020B0506030303020204" pitchFamily="34" charset="0"/>
                <a:ea typeface="SamsungOne 400C" panose="020B0506030303020204" pitchFamily="34" charset="0"/>
              </a:rPr>
              <a:t>8.6</a:t>
            </a:r>
            <a:endParaRPr kumimoji="0" lang="ko-KR" altLang="en-US" sz="900" b="0" i="0" u="none" strike="noStrike" kern="1200" cap="none" spc="0" normalizeH="0" baseline="0" noProof="0" dirty="0">
              <a:ln>
                <a:noFill/>
              </a:ln>
              <a:solidFill>
                <a:srgbClr val="0000FF"/>
              </a:solidFill>
              <a:effectLst/>
              <a:uLnTx/>
              <a:uFillTx/>
              <a:latin typeface="SamsungOne 400C" panose="020B0506030303020204" pitchFamily="34" charset="0"/>
              <a:ea typeface="맑은 고딕" panose="020B0503020000020004" pitchFamily="50" charset="-127"/>
            </a:endParaRPr>
          </a:p>
        </p:txBody>
      </p:sp>
      <p:sp>
        <p:nvSpPr>
          <p:cNvPr id="60" name="TextBox 59"/>
          <p:cNvSpPr txBox="1"/>
          <p:nvPr/>
        </p:nvSpPr>
        <p:spPr>
          <a:xfrm>
            <a:off x="4861009" y="1106703"/>
            <a:ext cx="368999" cy="2308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900" b="0" i="0" u="none" strike="noStrike" kern="1200" cap="none" spc="0" normalizeH="0" baseline="0" noProof="0" dirty="0">
                <a:ln>
                  <a:noFill/>
                </a:ln>
                <a:solidFill>
                  <a:srgbClr val="FF0000"/>
                </a:solidFill>
                <a:effectLst/>
                <a:uLnTx/>
                <a:uFillTx/>
                <a:latin typeface="SamsungOne 400C" panose="020B0506030303020204" pitchFamily="34" charset="0"/>
                <a:ea typeface="SamsungOne 400C" panose="020B0506030303020204" pitchFamily="34" charset="0"/>
              </a:rPr>
              <a:t>9.3</a:t>
            </a:r>
            <a:endParaRPr kumimoji="0" lang="ko-KR" altLang="en-US" sz="900" b="0" i="0" u="none" strike="noStrike" kern="1200" cap="none" spc="0" normalizeH="0" baseline="0" noProof="0" dirty="0">
              <a:ln>
                <a:noFill/>
              </a:ln>
              <a:solidFill>
                <a:srgbClr val="FF0000"/>
              </a:solidFill>
              <a:effectLst/>
              <a:uLnTx/>
              <a:uFillTx/>
              <a:latin typeface="SamsungOne 400C" panose="020B0506030303020204" pitchFamily="34" charset="0"/>
              <a:ea typeface="맑은 고딕" panose="020B0503020000020004" pitchFamily="50" charset="-127"/>
            </a:endParaRPr>
          </a:p>
        </p:txBody>
      </p:sp>
      <p:graphicFrame>
        <p:nvGraphicFramePr>
          <p:cNvPr id="7" name="표 6"/>
          <p:cNvGraphicFramePr>
            <a:graphicFrameLocks noGrp="1"/>
          </p:cNvGraphicFramePr>
          <p:nvPr>
            <p:extLst>
              <p:ext uri="{D42A27DB-BD31-4B8C-83A1-F6EECF244321}">
                <p14:modId xmlns:p14="http://schemas.microsoft.com/office/powerpoint/2010/main" val="1953012074"/>
              </p:ext>
            </p:extLst>
          </p:nvPr>
        </p:nvGraphicFramePr>
        <p:xfrm>
          <a:off x="820144" y="5484859"/>
          <a:ext cx="4021716" cy="1020770"/>
        </p:xfrm>
        <a:graphic>
          <a:graphicData uri="http://schemas.openxmlformats.org/drawingml/2006/table">
            <a:tbl>
              <a:tblPr firstRow="1" bandRow="1">
                <a:tableStyleId>{5C22544A-7EE6-4342-B048-85BDC9FD1C3A}</a:tableStyleId>
              </a:tblPr>
              <a:tblGrid>
                <a:gridCol w="1607906">
                  <a:extLst>
                    <a:ext uri="{9D8B030D-6E8A-4147-A177-3AD203B41FA5}">
                      <a16:colId xmlns:a16="http://schemas.microsoft.com/office/drawing/2014/main" val="944478916"/>
                    </a:ext>
                  </a:extLst>
                </a:gridCol>
                <a:gridCol w="2413810">
                  <a:extLst>
                    <a:ext uri="{9D8B030D-6E8A-4147-A177-3AD203B41FA5}">
                      <a16:colId xmlns:a16="http://schemas.microsoft.com/office/drawing/2014/main" val="1157701462"/>
                    </a:ext>
                  </a:extLst>
                </a:gridCol>
              </a:tblGrid>
              <a:tr h="275638">
                <a:tc>
                  <a:txBody>
                    <a:bodyPr/>
                    <a:lstStyle/>
                    <a:p>
                      <a:pPr algn="ctr" latinLnBrk="1">
                        <a:lnSpc>
                          <a:spcPct val="100000"/>
                        </a:lnSpc>
                      </a:pPr>
                      <a:r>
                        <a:rPr lang="en-US" altLang="ko-KR" sz="1000" b="0" dirty="0">
                          <a:solidFill>
                            <a:schemeClr val="tx1"/>
                          </a:solidFill>
                          <a:latin typeface="+mn-ea"/>
                          <a:ea typeface="+mn-ea"/>
                          <a:cs typeface="Samsung Sharp Sans Medium" pitchFamily="2" charset="0"/>
                        </a:rPr>
                        <a:t>Size</a:t>
                      </a:r>
                      <a:endParaRPr lang="ko-KR" altLang="en-US" sz="1000" b="0" dirty="0">
                        <a:solidFill>
                          <a:schemeClr val="tx1"/>
                        </a:solidFill>
                        <a:latin typeface="+mn-ea"/>
                        <a:ea typeface="+mn-ea"/>
                        <a:cs typeface="Samsung Sharp Sans Medium" pitchFamily="2" charset="0"/>
                      </a:endParaRPr>
                    </a:p>
                  </a:txBody>
                  <a:tcPr marL="35992" marR="35992" marT="45709" marB="45709"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latinLnBrk="1">
                        <a:lnSpc>
                          <a:spcPct val="100000"/>
                        </a:lnSpc>
                      </a:pPr>
                      <a:r>
                        <a:rPr lang="en-US" altLang="ko-KR" sz="1000" b="0" dirty="0">
                          <a:solidFill>
                            <a:schemeClr val="tx1"/>
                          </a:solidFill>
                          <a:latin typeface="+mn-ea"/>
                          <a:ea typeface="+mn-ea"/>
                        </a:rPr>
                        <a:t>32” </a:t>
                      </a:r>
                      <a:endParaRPr lang="ko-KR" altLang="en-US" sz="1000" b="0" dirty="0">
                        <a:solidFill>
                          <a:schemeClr val="tx1"/>
                        </a:solidFill>
                        <a:latin typeface="+mn-ea"/>
                        <a:ea typeface="+mn-ea"/>
                      </a:endParaRPr>
                    </a:p>
                  </a:txBody>
                  <a:tcPr marL="35992" marR="35992" marT="45709" marB="45709"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805669"/>
                  </a:ext>
                </a:extLst>
              </a:tr>
              <a:tr h="275638">
                <a:tc>
                  <a:txBody>
                    <a:bodyPr/>
                    <a:lstStyle/>
                    <a:p>
                      <a:pPr algn="ctr" latinLnBrk="1">
                        <a:lnSpc>
                          <a:spcPct val="100000"/>
                        </a:lnSpc>
                      </a:pPr>
                      <a:r>
                        <a:rPr lang="en-US" altLang="ko-KR" sz="1000" b="0" dirty="0">
                          <a:solidFill>
                            <a:schemeClr val="tx1"/>
                          </a:solidFill>
                          <a:latin typeface="+mn-ea"/>
                          <a:ea typeface="+mn-ea"/>
                          <a:cs typeface="Samsung Sharp Sans Medium" pitchFamily="2" charset="0"/>
                        </a:rPr>
                        <a:t>Product Size</a:t>
                      </a:r>
                      <a:endParaRPr lang="ko-KR" altLang="en-US" sz="1000" b="0" dirty="0">
                        <a:solidFill>
                          <a:schemeClr val="tx1"/>
                        </a:solidFill>
                        <a:latin typeface="+mn-ea"/>
                        <a:ea typeface="+mn-ea"/>
                        <a:cs typeface="Samsung Sharp Sans Medium" pitchFamily="2" charset="0"/>
                      </a:endParaRPr>
                    </a:p>
                  </a:txBody>
                  <a:tcPr marL="35992" marR="35992" marT="45709" marB="45709"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kumimoji="0" lang="en-US" altLang="ko-KR" sz="1000" b="0" i="0" u="none" strike="noStrike" kern="1200" cap="none" spc="0" normalizeH="0" baseline="0" noProof="0" dirty="0">
                          <a:ln>
                            <a:noFill/>
                          </a:ln>
                          <a:solidFill>
                            <a:schemeClr val="tx1"/>
                          </a:solidFill>
                          <a:effectLst/>
                          <a:uLnTx/>
                          <a:uFillTx/>
                          <a:latin typeface="맑은 고딕" panose="020B0503020000020004" pitchFamily="50" charset="-127"/>
                          <a:ea typeface="+mn-ea"/>
                          <a:cs typeface="Samsung Sharp Sans Medium" pitchFamily="2" charset="0"/>
                        </a:rPr>
                        <a:t> 727.3 x 422.7 x 17.9 mm</a:t>
                      </a:r>
                    </a:p>
                  </a:txBody>
                  <a:tcPr marL="71983" marR="71983" marT="71983" marB="71983"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904207"/>
                  </a:ext>
                </a:extLst>
              </a:tr>
              <a:tr h="275638">
                <a:tc>
                  <a:txBody>
                    <a:bodyPr/>
                    <a:lstStyle/>
                    <a:p>
                      <a:pPr algn="ctr" latinLnBrk="1">
                        <a:lnSpc>
                          <a:spcPct val="100000"/>
                        </a:lnSpc>
                      </a:pPr>
                      <a:r>
                        <a:rPr lang="en-US" altLang="ko-KR" sz="1000" b="0" dirty="0">
                          <a:solidFill>
                            <a:schemeClr val="tx1"/>
                          </a:solidFill>
                          <a:latin typeface="+mn-ea"/>
                          <a:ea typeface="+mn-ea"/>
                          <a:cs typeface="Samsung Sharp Sans Medium" pitchFamily="2" charset="0"/>
                        </a:rPr>
                        <a:t>Weight</a:t>
                      </a:r>
                      <a:endParaRPr lang="ko-KR" altLang="en-US" sz="1000" b="0" dirty="0">
                        <a:solidFill>
                          <a:schemeClr val="tx1"/>
                        </a:solidFill>
                        <a:latin typeface="+mn-ea"/>
                        <a:ea typeface="+mn-ea"/>
                        <a:cs typeface="Samsung Sharp Sans Medium" pitchFamily="2" charset="0"/>
                      </a:endParaRPr>
                    </a:p>
                  </a:txBody>
                  <a:tcPr marL="35992" marR="35992" marT="45709" marB="45709"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kumimoji="0" lang="en-US" altLang="ko-KR" sz="1000" b="0" i="0" u="none" strike="noStrike" kern="1200" cap="none" spc="0" normalizeH="0" baseline="0" noProof="0" dirty="0">
                          <a:ln>
                            <a:noFill/>
                          </a:ln>
                          <a:solidFill>
                            <a:schemeClr val="tx1"/>
                          </a:solidFill>
                          <a:effectLst/>
                          <a:uLnTx/>
                          <a:uFillTx/>
                          <a:latin typeface="맑은 고딕" panose="020B0503020000020004" pitchFamily="50" charset="-127"/>
                          <a:ea typeface="+mn-ea"/>
                          <a:cs typeface="Samsung Sharp Sans Medium" pitchFamily="2" charset="0"/>
                        </a:rPr>
                        <a:t>2.3 kg (excl. Battery)</a:t>
                      </a:r>
                    </a:p>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kumimoji="0" lang="en-US" altLang="ko-KR" sz="1000" b="0" i="0" u="none" strike="noStrike" kern="1200" cap="none" spc="0" normalizeH="0" baseline="0" noProof="0" dirty="0">
                          <a:ln>
                            <a:noFill/>
                          </a:ln>
                          <a:solidFill>
                            <a:schemeClr val="tx1"/>
                          </a:solidFill>
                          <a:effectLst/>
                          <a:uLnTx/>
                          <a:uFillTx/>
                          <a:latin typeface="맑은 고딕" panose="020B0503020000020004" pitchFamily="50" charset="-127"/>
                          <a:ea typeface="+mn-ea"/>
                          <a:cs typeface="Samsung Sharp Sans Medium" pitchFamily="2" charset="0"/>
                        </a:rPr>
                        <a:t>2.4 kg (incl. Battery)</a:t>
                      </a:r>
                    </a:p>
                  </a:txBody>
                  <a:tcPr marL="71983" marR="71983" marT="71983" marB="71983" anchor="ctr">
                    <a:lnL w="6350" cap="flat" cmpd="sng" algn="ctr">
                      <a:solidFill>
                        <a:srgbClr val="879FCB"/>
                      </a:solidFill>
                      <a:prstDash val="solid"/>
                      <a:round/>
                      <a:headEnd type="none" w="med" len="med"/>
                      <a:tailEnd type="none" w="med" len="med"/>
                    </a:lnL>
                    <a:lnR w="6350" cap="flat" cmpd="sng" algn="ctr">
                      <a:solidFill>
                        <a:srgbClr val="879FCB"/>
                      </a:solidFill>
                      <a:prstDash val="solid"/>
                      <a:round/>
                      <a:headEnd type="none" w="med" len="med"/>
                      <a:tailEnd type="none" w="med" len="med"/>
                    </a:lnR>
                    <a:lnT w="6350" cap="flat" cmpd="sng" algn="ctr">
                      <a:solidFill>
                        <a:srgbClr val="879FCB"/>
                      </a:solidFill>
                      <a:prstDash val="solid"/>
                      <a:round/>
                      <a:headEnd type="none" w="med" len="med"/>
                      <a:tailEnd type="none" w="med" len="med"/>
                    </a:lnT>
                    <a:lnB w="6350" cap="flat" cmpd="sng" algn="ctr">
                      <a:solidFill>
                        <a:srgbClr val="879F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027215"/>
                  </a:ext>
                </a:extLst>
              </a:tr>
            </a:tbl>
          </a:graphicData>
        </a:graphic>
      </p:graphicFrame>
      <p:sp>
        <p:nvSpPr>
          <p:cNvPr id="35"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000" dirty="0">
                <a:latin typeface="Samsung Sharp Sans" pitchFamily="2" charset="0"/>
                <a:ea typeface="Samsung Sharp Sans" pitchFamily="2" charset="0"/>
                <a:cs typeface="Samsung Sharp Sans" pitchFamily="2" charset="0"/>
              </a:rPr>
              <a:t>Design</a:t>
            </a:r>
            <a:endParaRPr lang="ko-KR" altLang="en-US" sz="3000" dirty="0">
              <a:latin typeface="Samsung Sharp Sans" pitchFamily="2" charset="0"/>
              <a:cs typeface="Samsung Sharp Sans" pitchFamily="2" charset="0"/>
            </a:endParaRPr>
          </a:p>
        </p:txBody>
      </p:sp>
      <p:cxnSp>
        <p:nvCxnSpPr>
          <p:cNvPr id="41" name="직선 연결선 40"/>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latin typeface="SamsungOne 400C" panose="020B0506030303020204" pitchFamily="34" charset="0"/>
              </a:rPr>
              <a:t>19</a:t>
            </a:fld>
            <a:endParaRPr lang="ko-KR" altLang="en-US">
              <a:latin typeface="SamsungOne 400C" panose="020B0506030303020204" pitchFamily="34" charset="0"/>
            </a:endParaRPr>
          </a:p>
        </p:txBody>
      </p:sp>
      <p:sp>
        <p:nvSpPr>
          <p:cNvPr id="44" name="TextBox 43"/>
          <p:cNvSpPr txBox="1"/>
          <p:nvPr/>
        </p:nvSpPr>
        <p:spPr>
          <a:xfrm>
            <a:off x="9267417" y="2380910"/>
            <a:ext cx="1056700" cy="276999"/>
          </a:xfrm>
          <a:prstGeom prst="rect">
            <a:avLst/>
          </a:prstGeom>
          <a:noFill/>
        </p:spPr>
        <p:txBody>
          <a:bodyPr wrap="none" rtlCol="0">
            <a:spAutoFit/>
          </a:bodyPr>
          <a:lstStyle/>
          <a:p>
            <a:pPr defTabSz="914217" latinLnBrk="0"/>
            <a:r>
              <a:rPr lang="en-US" altLang="ko-KR" sz="1200" b="1"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Battery Cover</a:t>
            </a:r>
          </a:p>
        </p:txBody>
      </p:sp>
      <p:cxnSp>
        <p:nvCxnSpPr>
          <p:cNvPr id="45" name="직선 화살표 연결선 44"/>
          <p:cNvCxnSpPr/>
          <p:nvPr/>
        </p:nvCxnSpPr>
        <p:spPr>
          <a:xfrm flipV="1">
            <a:off x="6974841" y="2539863"/>
            <a:ext cx="2203763" cy="15553"/>
          </a:xfrm>
          <a:prstGeom prst="straightConnector1">
            <a:avLst/>
          </a:prstGeom>
          <a:noFill/>
          <a:ln w="12700" cap="flat" cmpd="sng" algn="ctr">
            <a:solidFill>
              <a:srgbClr val="7A7A7A">
                <a:shade val="95000"/>
                <a:satMod val="105000"/>
              </a:srgbClr>
            </a:solidFill>
            <a:prstDash val="solid"/>
            <a:tailEnd type="oval"/>
          </a:ln>
          <a:effectLst/>
        </p:spPr>
      </p:cxnSp>
      <p:cxnSp>
        <p:nvCxnSpPr>
          <p:cNvPr id="47" name="직선 화살표 연결선 46"/>
          <p:cNvCxnSpPr/>
          <p:nvPr/>
        </p:nvCxnSpPr>
        <p:spPr>
          <a:xfrm>
            <a:off x="7182989" y="3983630"/>
            <a:ext cx="2223581" cy="0"/>
          </a:xfrm>
          <a:prstGeom prst="straightConnector1">
            <a:avLst/>
          </a:prstGeom>
          <a:noFill/>
          <a:ln w="12700" cap="flat" cmpd="sng" algn="ctr">
            <a:solidFill>
              <a:srgbClr val="7A7A7A">
                <a:shade val="95000"/>
                <a:satMod val="105000"/>
              </a:srgbClr>
            </a:solidFill>
            <a:prstDash val="solid"/>
            <a:tailEnd type="oval"/>
          </a:ln>
          <a:effectLst/>
        </p:spPr>
      </p:cxnSp>
      <p:sp>
        <p:nvSpPr>
          <p:cNvPr id="62" name="TextBox 61"/>
          <p:cNvSpPr txBox="1"/>
          <p:nvPr/>
        </p:nvSpPr>
        <p:spPr>
          <a:xfrm>
            <a:off x="5179203" y="5481327"/>
            <a:ext cx="846706" cy="430887"/>
          </a:xfrm>
          <a:prstGeom prst="rect">
            <a:avLst/>
          </a:prstGeom>
          <a:noFill/>
        </p:spPr>
        <p:txBody>
          <a:bodyPr wrap="none" rtlCol="0">
            <a:spAutoFit/>
          </a:bodyPr>
          <a:lstStyle>
            <a:defPPr>
              <a:defRPr lang="en-US"/>
            </a:defPPr>
            <a:lvl1pPr>
              <a:defRPr b="1">
                <a:latin typeface="Arial" panose="020B0604020202020204" pitchFamily="34" charset="0"/>
                <a:cs typeface="Arial" panose="020B0604020202020204" pitchFamily="34" charset="0"/>
              </a:defRPr>
            </a:lvl1pPr>
          </a:lstStyle>
          <a:p>
            <a:pPr algn="r" defTabSz="914217" latinLnBrk="0">
              <a:defRPr/>
            </a:pPr>
            <a:r>
              <a:rPr lang="en-US" altLang="ko-KR" sz="1100" kern="0" dirty="0">
                <a:solidFill>
                  <a:srgbClr val="000000"/>
                </a:solidFill>
                <a:latin typeface="SamsungOne 400C" panose="020B0506030303020204" pitchFamily="34" charset="0"/>
                <a:ea typeface="SamsungOne 400C" panose="020B0506030303020204" pitchFamily="34" charset="0"/>
              </a:rPr>
              <a:t>Kensington</a:t>
            </a:r>
          </a:p>
          <a:p>
            <a:pPr algn="r" defTabSz="914217" latinLnBrk="0">
              <a:defRPr/>
            </a:pPr>
            <a:r>
              <a:rPr lang="en-US" altLang="ko-KR" sz="1100" kern="0" dirty="0">
                <a:solidFill>
                  <a:srgbClr val="000000"/>
                </a:solidFill>
                <a:latin typeface="SamsungOne 400C" panose="020B0506030303020204" pitchFamily="34" charset="0"/>
                <a:ea typeface="SamsungOne 400C" panose="020B0506030303020204" pitchFamily="34" charset="0"/>
              </a:rPr>
              <a:t>Lock</a:t>
            </a:r>
            <a:endParaRPr lang="ko-KR" altLang="en-US" sz="1100" kern="0" dirty="0">
              <a:solidFill>
                <a:srgbClr val="000000"/>
              </a:solidFill>
              <a:latin typeface="SamsungOne 400C" panose="020B0506030303020204" pitchFamily="34" charset="0"/>
            </a:endParaRPr>
          </a:p>
        </p:txBody>
      </p:sp>
      <p:sp>
        <p:nvSpPr>
          <p:cNvPr id="65" name="TextBox 64"/>
          <p:cNvSpPr txBox="1"/>
          <p:nvPr/>
        </p:nvSpPr>
        <p:spPr>
          <a:xfrm>
            <a:off x="5784612" y="6028527"/>
            <a:ext cx="962123" cy="415498"/>
          </a:xfrm>
          <a:prstGeom prst="rect">
            <a:avLst/>
          </a:prstGeom>
          <a:noFill/>
        </p:spPr>
        <p:txBody>
          <a:bodyPr wrap="none" rtlCol="0">
            <a:spAutoFit/>
          </a:bodyPr>
          <a:lstStyle>
            <a:defPPr>
              <a:defRPr lang="en-US"/>
            </a:defPPr>
            <a:lvl1pPr>
              <a:defRPr b="1">
                <a:latin typeface="Arial" panose="020B0604020202020204" pitchFamily="34" charset="0"/>
                <a:cs typeface="Arial" panose="020B0604020202020204" pitchFamily="34" charset="0"/>
              </a:defRPr>
            </a:lvl1pPr>
          </a:lstStyle>
          <a:p>
            <a:pPr algn="ctr" defTabSz="914217" latinLnBrk="0">
              <a:defRPr/>
            </a:pPr>
            <a:r>
              <a:rPr lang="en-US" altLang="ko-KR" sz="1100" kern="0" dirty="0">
                <a:solidFill>
                  <a:srgbClr val="000000"/>
                </a:solidFill>
                <a:latin typeface="SamsungOne 400C" panose="020B0506030303020204" pitchFamily="34" charset="0"/>
                <a:ea typeface="SamsungOne 400C" panose="020B0506030303020204" pitchFamily="34" charset="0"/>
              </a:rPr>
              <a:t>2x USB-C</a:t>
            </a:r>
            <a:r>
              <a:rPr lang="ko-KR" altLang="en-US" sz="1100" kern="0" dirty="0">
                <a:solidFill>
                  <a:srgbClr val="000000"/>
                </a:solidFill>
                <a:latin typeface="SamsungOne 400C" panose="020B0506030303020204" pitchFamily="34" charset="0"/>
              </a:rPr>
              <a:t> </a:t>
            </a:r>
            <a:endParaRPr lang="en-US" altLang="ko-KR" sz="1100" kern="0" dirty="0">
              <a:solidFill>
                <a:srgbClr val="000000"/>
              </a:solidFill>
              <a:latin typeface="SamsungOne 400C" panose="020B0506030303020204" pitchFamily="34" charset="0"/>
              <a:ea typeface="SamsungOne 400C" panose="020B0506030303020204" pitchFamily="34" charset="0"/>
            </a:endParaRPr>
          </a:p>
          <a:p>
            <a:pPr algn="ctr" defTabSz="914217" latinLnBrk="0">
              <a:defRPr/>
            </a:pPr>
            <a:r>
              <a:rPr lang="en-US" altLang="ko-KR" sz="1000" b="0" kern="0" dirty="0">
                <a:solidFill>
                  <a:srgbClr val="000000"/>
                </a:solidFill>
                <a:latin typeface="SamsungOne 400C" panose="020B0506030303020204" pitchFamily="34" charset="0"/>
                <a:ea typeface="SamsungOne 400C" panose="020B0506030303020204" pitchFamily="34" charset="0"/>
              </a:rPr>
              <a:t>Adaptor</a:t>
            </a:r>
            <a:r>
              <a:rPr lang="ko-KR" altLang="en-US" sz="1000" b="0" kern="0" dirty="0">
                <a:solidFill>
                  <a:srgbClr val="000000"/>
                </a:solidFill>
                <a:latin typeface="SamsungOne 400C" panose="020B0506030303020204" pitchFamily="34" charset="0"/>
              </a:rPr>
              <a:t> </a:t>
            </a:r>
            <a:r>
              <a:rPr lang="en-US" altLang="ko-KR" sz="1000" b="0" kern="0" dirty="0">
                <a:solidFill>
                  <a:srgbClr val="000000"/>
                </a:solidFill>
                <a:latin typeface="SamsungOne 400C" panose="020B0506030303020204" pitchFamily="34" charset="0"/>
                <a:ea typeface="SamsungOne 400C" panose="020B0506030303020204" pitchFamily="34" charset="0"/>
              </a:rPr>
              <a:t>/ Data</a:t>
            </a:r>
            <a:endParaRPr lang="ko-KR" altLang="en-US" sz="1000" b="0" kern="0" dirty="0">
              <a:solidFill>
                <a:srgbClr val="000000"/>
              </a:solidFill>
              <a:latin typeface="SamsungOne 400C" panose="020B0506030303020204" pitchFamily="34" charset="0"/>
            </a:endParaRPr>
          </a:p>
        </p:txBody>
      </p:sp>
      <p:grpSp>
        <p:nvGrpSpPr>
          <p:cNvPr id="2" name="그룹 1"/>
          <p:cNvGrpSpPr/>
          <p:nvPr/>
        </p:nvGrpSpPr>
        <p:grpSpPr>
          <a:xfrm>
            <a:off x="6096131" y="4855900"/>
            <a:ext cx="255200" cy="1056314"/>
            <a:chOff x="6464275" y="5299256"/>
            <a:chExt cx="291501" cy="1186439"/>
          </a:xfrm>
        </p:grpSpPr>
        <p:cxnSp>
          <p:nvCxnSpPr>
            <p:cNvPr id="63" name="직선 화살표 연결선 62"/>
            <p:cNvCxnSpPr/>
            <p:nvPr/>
          </p:nvCxnSpPr>
          <p:spPr>
            <a:xfrm>
              <a:off x="6464275" y="5304491"/>
              <a:ext cx="0" cy="869454"/>
            </a:xfrm>
            <a:prstGeom prst="straightConnector1">
              <a:avLst/>
            </a:prstGeom>
            <a:noFill/>
            <a:ln w="12700" cap="flat" cmpd="sng" algn="ctr">
              <a:solidFill>
                <a:srgbClr val="7A7A7A">
                  <a:shade val="95000"/>
                  <a:satMod val="105000"/>
                </a:srgbClr>
              </a:solidFill>
              <a:prstDash val="solid"/>
              <a:tailEnd type="oval"/>
            </a:ln>
            <a:effectLst/>
          </p:spPr>
        </p:cxnSp>
        <p:cxnSp>
          <p:nvCxnSpPr>
            <p:cNvPr id="64" name="직선 화살표 연결선 63"/>
            <p:cNvCxnSpPr/>
            <p:nvPr/>
          </p:nvCxnSpPr>
          <p:spPr>
            <a:xfrm>
              <a:off x="6606335" y="5299256"/>
              <a:ext cx="15122" cy="1186439"/>
            </a:xfrm>
            <a:prstGeom prst="straightConnector1">
              <a:avLst/>
            </a:prstGeom>
            <a:noFill/>
            <a:ln w="12700" cap="flat" cmpd="sng" algn="ctr">
              <a:solidFill>
                <a:srgbClr val="7A7A7A">
                  <a:shade val="95000"/>
                  <a:satMod val="105000"/>
                </a:srgbClr>
              </a:solidFill>
              <a:prstDash val="solid"/>
              <a:tailEnd type="oval"/>
            </a:ln>
            <a:effectLst/>
          </p:spPr>
        </p:cxnSp>
        <p:cxnSp>
          <p:nvCxnSpPr>
            <p:cNvPr id="66" name="직선 화살표 연결선 65"/>
            <p:cNvCxnSpPr/>
            <p:nvPr/>
          </p:nvCxnSpPr>
          <p:spPr>
            <a:xfrm>
              <a:off x="6755776" y="5310119"/>
              <a:ext cx="0" cy="859929"/>
            </a:xfrm>
            <a:prstGeom prst="straightConnector1">
              <a:avLst/>
            </a:prstGeom>
            <a:noFill/>
            <a:ln w="12700" cap="flat" cmpd="sng" algn="ctr">
              <a:solidFill>
                <a:srgbClr val="7A7A7A">
                  <a:shade val="95000"/>
                  <a:satMod val="105000"/>
                </a:srgbClr>
              </a:solidFill>
              <a:prstDash val="solid"/>
              <a:tailEnd type="oval"/>
            </a:ln>
            <a:effectLst/>
          </p:spPr>
        </p:cxnSp>
      </p:grpSp>
      <p:sp>
        <p:nvSpPr>
          <p:cNvPr id="67" name="TextBox 66"/>
          <p:cNvSpPr txBox="1"/>
          <p:nvPr/>
        </p:nvSpPr>
        <p:spPr>
          <a:xfrm>
            <a:off x="6423535" y="5487262"/>
            <a:ext cx="867545" cy="430887"/>
          </a:xfrm>
          <a:prstGeom prst="rect">
            <a:avLst/>
          </a:prstGeom>
          <a:noFill/>
        </p:spPr>
        <p:txBody>
          <a:bodyPr wrap="none" rtlCol="0">
            <a:spAutoFit/>
          </a:bodyPr>
          <a:lstStyle>
            <a:defPPr>
              <a:defRPr lang="en-US"/>
            </a:defPPr>
            <a:lvl1pPr>
              <a:defRPr b="1">
                <a:latin typeface="Arial" panose="020B0604020202020204" pitchFamily="34" charset="0"/>
                <a:cs typeface="Arial" panose="020B0604020202020204" pitchFamily="34" charset="0"/>
              </a:defRPr>
            </a:lvl1pPr>
          </a:lstStyle>
          <a:p>
            <a:pPr defTabSz="914217" latinLnBrk="0">
              <a:defRPr/>
            </a:pPr>
            <a:r>
              <a:rPr lang="en-US" altLang="ko-KR" sz="1100" kern="0" dirty="0">
                <a:solidFill>
                  <a:srgbClr val="000000"/>
                </a:solidFill>
                <a:latin typeface="SamsungOne 400C" panose="020B0506030303020204" pitchFamily="34" charset="0"/>
                <a:ea typeface="SamsungOne 400C" panose="020B0506030303020204" pitchFamily="34" charset="0"/>
              </a:rPr>
              <a:t>3 color LED </a:t>
            </a:r>
          </a:p>
          <a:p>
            <a:pPr defTabSz="914217" latinLnBrk="0">
              <a:defRPr/>
            </a:pPr>
            <a:r>
              <a:rPr lang="en-US" altLang="ko-KR" sz="1100" kern="0" dirty="0">
                <a:solidFill>
                  <a:srgbClr val="000000"/>
                </a:solidFill>
                <a:latin typeface="SamsungOne 400C" panose="020B0506030303020204" pitchFamily="34" charset="0"/>
                <a:ea typeface="SamsungOne 400C" panose="020B0506030303020204" pitchFamily="34" charset="0"/>
              </a:rPr>
              <a:t>Indicator </a:t>
            </a:r>
            <a:endParaRPr lang="ko-KR" altLang="en-US" sz="1100" b="0" kern="0" dirty="0">
              <a:solidFill>
                <a:srgbClr val="000000"/>
              </a:solidFill>
              <a:latin typeface="SamsungOne 400C" panose="020B0506030303020204" pitchFamily="34" charset="0"/>
            </a:endParaRPr>
          </a:p>
        </p:txBody>
      </p:sp>
      <p:cxnSp>
        <p:nvCxnSpPr>
          <p:cNvPr id="68" name="직선 화살표 연결선 67"/>
          <p:cNvCxnSpPr/>
          <p:nvPr/>
        </p:nvCxnSpPr>
        <p:spPr>
          <a:xfrm flipV="1">
            <a:off x="6847460" y="5158315"/>
            <a:ext cx="2409595" cy="27867"/>
          </a:xfrm>
          <a:prstGeom prst="straightConnector1">
            <a:avLst/>
          </a:prstGeom>
          <a:noFill/>
          <a:ln w="12700" cap="flat" cmpd="sng" algn="ctr">
            <a:solidFill>
              <a:srgbClr val="7A7A7A">
                <a:shade val="95000"/>
                <a:satMod val="105000"/>
              </a:srgbClr>
            </a:solidFill>
            <a:prstDash val="solid"/>
            <a:tailEnd type="oval"/>
          </a:ln>
          <a:effectLst/>
        </p:spPr>
      </p:cxnSp>
      <p:sp>
        <p:nvSpPr>
          <p:cNvPr id="69" name="TextBox 68"/>
          <p:cNvSpPr txBox="1"/>
          <p:nvPr/>
        </p:nvSpPr>
        <p:spPr>
          <a:xfrm>
            <a:off x="9329259" y="4926249"/>
            <a:ext cx="1669047" cy="484748"/>
          </a:xfrm>
          <a:prstGeom prst="rect">
            <a:avLst/>
          </a:prstGeom>
          <a:noFill/>
        </p:spPr>
        <p:txBody>
          <a:bodyPr wrap="none" rtlCol="0">
            <a:spAutoFit/>
          </a:bodyPr>
          <a:lstStyle/>
          <a:p>
            <a:pPr defTabSz="914217" latinLnBrk="0"/>
            <a:r>
              <a:rPr lang="en-US" altLang="ko-KR" sz="1200" b="1"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3- buttons</a:t>
            </a:r>
          </a:p>
          <a:p>
            <a:pPr defTabSz="914217" latinLnBrk="0">
              <a:lnSpc>
                <a:spcPct val="150000"/>
              </a:lnSpc>
            </a:pPr>
            <a:r>
              <a:rPr lang="en-US" altLang="ko-KR" sz="1000"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Power</a:t>
            </a:r>
            <a:r>
              <a:rPr lang="ko-KR" altLang="en-US" sz="1000" dirty="0">
                <a:solidFill>
                  <a:srgbClr val="000000"/>
                </a:solidFill>
                <a:latin typeface="SamsungOne 400C" panose="020B0506030303020204" pitchFamily="34" charset="0"/>
                <a:cs typeface="Arial" panose="020B0604020202020204" pitchFamily="34" charset="0"/>
              </a:rPr>
              <a:t> </a:t>
            </a:r>
            <a:r>
              <a:rPr lang="en-US" altLang="ko-KR" sz="1000"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 Control / BT Pairing</a:t>
            </a:r>
            <a:r>
              <a:rPr lang="ko-KR" altLang="en-US" sz="1000" dirty="0">
                <a:solidFill>
                  <a:srgbClr val="000000"/>
                </a:solidFill>
                <a:latin typeface="SamsungOne 400C" panose="020B0506030303020204" pitchFamily="34" charset="0"/>
                <a:cs typeface="Arial" panose="020B0604020202020204" pitchFamily="34" charset="0"/>
              </a:rPr>
              <a:t> </a:t>
            </a:r>
            <a:endParaRPr lang="ko-KR" altLang="en-US" sz="1050" dirty="0">
              <a:solidFill>
                <a:srgbClr val="000000"/>
              </a:solidFill>
              <a:latin typeface="SamsungOne 400C" panose="020B0506030303020204" pitchFamily="34" charset="0"/>
              <a:cs typeface="Arial" panose="020B0604020202020204" pitchFamily="34" charset="0"/>
            </a:endParaRPr>
          </a:p>
        </p:txBody>
      </p:sp>
      <p:sp>
        <p:nvSpPr>
          <p:cNvPr id="70" name="TextBox 69"/>
          <p:cNvSpPr txBox="1"/>
          <p:nvPr/>
        </p:nvSpPr>
        <p:spPr>
          <a:xfrm>
            <a:off x="9524680" y="3729715"/>
            <a:ext cx="652743" cy="484748"/>
          </a:xfrm>
          <a:prstGeom prst="rect">
            <a:avLst/>
          </a:prstGeom>
          <a:noFill/>
        </p:spPr>
        <p:txBody>
          <a:bodyPr wrap="none" rtlCol="0">
            <a:spAutoFit/>
          </a:bodyPr>
          <a:lstStyle/>
          <a:p>
            <a:pPr defTabSz="914217" latinLnBrk="0"/>
            <a:r>
              <a:rPr lang="en-US" altLang="ko-KR" sz="1200" b="1"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VESA</a:t>
            </a:r>
          </a:p>
          <a:p>
            <a:pPr defTabSz="914217" latinLnBrk="0">
              <a:lnSpc>
                <a:spcPct val="150000"/>
              </a:lnSpc>
            </a:pPr>
            <a:r>
              <a:rPr lang="en-US" altLang="ko-KR" sz="1000"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200x200</a:t>
            </a:r>
            <a:endParaRPr lang="ko-KR" altLang="en-US" sz="1000" dirty="0">
              <a:solidFill>
                <a:srgbClr val="000000"/>
              </a:solidFill>
              <a:latin typeface="SamsungOne 400C" panose="020B0506030303020204" pitchFamily="34" charset="0"/>
              <a:cs typeface="Arial" panose="020B0604020202020204" pitchFamily="34" charset="0"/>
            </a:endParaRPr>
          </a:p>
        </p:txBody>
      </p:sp>
      <p:cxnSp>
        <p:nvCxnSpPr>
          <p:cNvPr id="71" name="직선 화살표 연결선 70"/>
          <p:cNvCxnSpPr/>
          <p:nvPr/>
        </p:nvCxnSpPr>
        <p:spPr>
          <a:xfrm flipV="1">
            <a:off x="7357121" y="1954270"/>
            <a:ext cx="1910296" cy="7670"/>
          </a:xfrm>
          <a:prstGeom prst="straightConnector1">
            <a:avLst/>
          </a:prstGeom>
          <a:noFill/>
          <a:ln w="12700" cap="flat" cmpd="sng" algn="ctr">
            <a:solidFill>
              <a:srgbClr val="7A7A7A">
                <a:shade val="95000"/>
                <a:satMod val="105000"/>
              </a:srgbClr>
            </a:solidFill>
            <a:prstDash val="solid"/>
            <a:tailEnd type="oval"/>
          </a:ln>
          <a:effectLst/>
        </p:spPr>
      </p:cxnSp>
      <p:sp>
        <p:nvSpPr>
          <p:cNvPr id="72" name="TextBox 71"/>
          <p:cNvSpPr txBox="1"/>
          <p:nvPr/>
        </p:nvSpPr>
        <p:spPr>
          <a:xfrm>
            <a:off x="9339621" y="1828728"/>
            <a:ext cx="1519968" cy="276999"/>
          </a:xfrm>
          <a:prstGeom prst="rect">
            <a:avLst/>
          </a:prstGeom>
          <a:noFill/>
        </p:spPr>
        <p:txBody>
          <a:bodyPr wrap="none" rtlCol="0">
            <a:spAutoFit/>
          </a:bodyPr>
          <a:lstStyle/>
          <a:p>
            <a:pPr defTabSz="914217" latinLnBrk="0"/>
            <a:r>
              <a:rPr lang="en-US" altLang="ko-KR" sz="1200" b="1" dirty="0">
                <a:solidFill>
                  <a:srgbClr val="000000"/>
                </a:solidFill>
                <a:latin typeface="SamsungOne 400C" panose="020B0506030303020204" pitchFamily="34" charset="0"/>
                <a:ea typeface="SamsungOne 400C" panose="020B0506030303020204" pitchFamily="34" charset="0"/>
                <a:cs typeface="Arial" panose="020B0604020202020204" pitchFamily="34" charset="0"/>
              </a:rPr>
              <a:t>Wire connection hole</a:t>
            </a:r>
            <a:endParaRPr lang="ko-KR" altLang="en-US" sz="1050" dirty="0">
              <a:solidFill>
                <a:srgbClr val="000000"/>
              </a:solidFill>
              <a:latin typeface="SamsungOne 400C" panose="020B0506030303020204" pitchFamily="34" charset="0"/>
              <a:cs typeface="Arial" panose="020B0604020202020204" pitchFamily="34" charset="0"/>
            </a:endParaRPr>
          </a:p>
        </p:txBody>
      </p:sp>
      <p:cxnSp>
        <p:nvCxnSpPr>
          <p:cNvPr id="73" name="직선 연결선 72"/>
          <p:cNvCxnSpPr/>
          <p:nvPr/>
        </p:nvCxnSpPr>
        <p:spPr>
          <a:xfrm>
            <a:off x="5284261" y="1287347"/>
            <a:ext cx="0" cy="18908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4" name="그림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497" y="1570992"/>
            <a:ext cx="271657" cy="3748292"/>
          </a:xfrm>
          <a:prstGeom prst="rect">
            <a:avLst/>
          </a:prstGeom>
          <a:effectLst>
            <a:outerShdw blurRad="50800" dist="38100" dir="2700000" algn="tl" rotWithShape="0">
              <a:prstClr val="black">
                <a:alpha val="40000"/>
              </a:prstClr>
            </a:outerShdw>
          </a:effectLst>
        </p:spPr>
      </p:pic>
      <p:sp>
        <p:nvSpPr>
          <p:cNvPr id="61" name="타원 60"/>
          <p:cNvSpPr/>
          <p:nvPr/>
        </p:nvSpPr>
        <p:spPr>
          <a:xfrm>
            <a:off x="3997566" y="1577685"/>
            <a:ext cx="381167" cy="1195271"/>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msungOne 400C" panose="020B0506030303020204" pitchFamily="34" charset="0"/>
            </a:endParaRPr>
          </a:p>
        </p:txBody>
      </p:sp>
      <p:pic>
        <p:nvPicPr>
          <p:cNvPr id="75" name="그림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164" y="1621589"/>
            <a:ext cx="2120684" cy="36470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574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FFC14763-A67C-4642-9C5F-178EDAD14F3F}"/>
              </a:ext>
            </a:extLst>
          </p:cNvPr>
          <p:cNvSpPr>
            <a:spLocks noGrp="1"/>
          </p:cNvSpPr>
          <p:nvPr>
            <p:ph type="title"/>
          </p:nvPr>
        </p:nvSpPr>
        <p:spPr>
          <a:xfrm>
            <a:off x="718316"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Before you start – read attentively</a:t>
            </a:r>
            <a:endParaRPr lang="ko-KR" altLang="en-US" sz="3000" dirty="0">
              <a:latin typeface="Samsung Sharp Sans" pitchFamily="2" charset="0"/>
              <a:cs typeface="Samsung Sharp Sans" pitchFamily="2" charset="0"/>
            </a:endParaRPr>
          </a:p>
        </p:txBody>
      </p:sp>
      <p:cxnSp>
        <p:nvCxnSpPr>
          <p:cNvPr id="8" name="직선 연결선 7">
            <a:extLst>
              <a:ext uri="{FF2B5EF4-FFF2-40B4-BE49-F238E27FC236}">
                <a16:creationId xmlns:a16="http://schemas.microsoft.com/office/drawing/2014/main" id="{6992A378-580A-495B-83B3-82929BE846DD}"/>
              </a:ext>
            </a:extLst>
          </p:cNvPr>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슬라이드 번호 개체 틀 8">
            <a:extLst>
              <a:ext uri="{FF2B5EF4-FFF2-40B4-BE49-F238E27FC236}">
                <a16:creationId xmlns:a16="http://schemas.microsoft.com/office/drawing/2014/main" id="{23AB6325-0095-4D0E-9185-EB2FFC58090C}"/>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2</a:t>
            </a:fld>
            <a:endParaRPr lang="ko-KR" altLang="en-US" dirty="0">
              <a:latin typeface="SamsungOne 400" panose="020B0503030303020204" pitchFamily="34" charset="0"/>
            </a:endParaRPr>
          </a:p>
        </p:txBody>
      </p:sp>
      <p:pic>
        <p:nvPicPr>
          <p:cNvPr id="6" name="Picture 5">
            <a:extLst>
              <a:ext uri="{FF2B5EF4-FFF2-40B4-BE49-F238E27FC236}">
                <a16:creationId xmlns:a16="http://schemas.microsoft.com/office/drawing/2014/main" id="{AF646F50-7DB1-4FE3-8D7C-96EF2B21564B}"/>
              </a:ext>
            </a:extLst>
          </p:cNvPr>
          <p:cNvPicPr>
            <a:picLocks noChangeAspect="1"/>
          </p:cNvPicPr>
          <p:nvPr/>
        </p:nvPicPr>
        <p:blipFill>
          <a:blip r:embed="rId2"/>
          <a:stretch>
            <a:fillRect/>
          </a:stretch>
        </p:blipFill>
        <p:spPr>
          <a:xfrm>
            <a:off x="761723" y="1551602"/>
            <a:ext cx="10738786" cy="4804748"/>
          </a:xfrm>
          <a:prstGeom prst="rect">
            <a:avLst/>
          </a:prstGeom>
        </p:spPr>
      </p:pic>
    </p:spTree>
    <p:extLst>
      <p:ext uri="{BB962C8B-B14F-4D97-AF65-F5344CB8AC3E}">
        <p14:creationId xmlns:p14="http://schemas.microsoft.com/office/powerpoint/2010/main" val="350437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직선 연결선 16"/>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D78F68FE-60DC-46AD-A51E-2D864DBB6873}"/>
              </a:ext>
            </a:extLst>
          </p:cNvPr>
          <p:cNvSpPr txBox="1">
            <a:spLocks/>
          </p:cNvSpPr>
          <p:nvPr/>
        </p:nvSpPr>
        <p:spPr>
          <a:xfrm>
            <a:off x="618067" y="365126"/>
            <a:ext cx="10515600" cy="103187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000" dirty="0">
                <a:latin typeface="Samsung Sharp Sans" pitchFamily="2" charset="0"/>
                <a:ea typeface="Samsung Sharp Sans" pitchFamily="2" charset="0"/>
                <a:cs typeface="Samsung Sharp Sans" pitchFamily="2" charset="0"/>
              </a:rPr>
              <a:t>How to operate</a:t>
            </a:r>
            <a:endParaRPr lang="ko-KR" altLang="en-US" sz="3000" dirty="0">
              <a:latin typeface="Samsung Sharp Sans" pitchFamily="2" charset="0"/>
              <a:cs typeface="Samsung Sharp Sans" pitchFamily="2" charset="0"/>
            </a:endParaRPr>
          </a:p>
        </p:txBody>
      </p:sp>
      <p:pic>
        <p:nvPicPr>
          <p:cNvPr id="3" name="Picture 2">
            <a:extLst>
              <a:ext uri="{FF2B5EF4-FFF2-40B4-BE49-F238E27FC236}">
                <a16:creationId xmlns:a16="http://schemas.microsoft.com/office/drawing/2014/main" id="{BAD66DA7-7383-4FE7-9195-84035CD2D8FE}"/>
              </a:ext>
            </a:extLst>
          </p:cNvPr>
          <p:cNvPicPr>
            <a:picLocks noChangeAspect="1"/>
          </p:cNvPicPr>
          <p:nvPr/>
        </p:nvPicPr>
        <p:blipFill>
          <a:blip r:embed="rId2"/>
          <a:stretch>
            <a:fillRect/>
          </a:stretch>
        </p:blipFill>
        <p:spPr>
          <a:xfrm>
            <a:off x="1093224" y="1454447"/>
            <a:ext cx="9091925" cy="4892279"/>
          </a:xfrm>
          <a:prstGeom prst="rect">
            <a:avLst/>
          </a:prstGeom>
        </p:spPr>
      </p:pic>
      <p:sp>
        <p:nvSpPr>
          <p:cNvPr id="5" name="슬라이드 번호 개체 틀 8">
            <a:extLst>
              <a:ext uri="{FF2B5EF4-FFF2-40B4-BE49-F238E27FC236}">
                <a16:creationId xmlns:a16="http://schemas.microsoft.com/office/drawing/2014/main" id="{3FFD46D9-2911-42AB-B4F8-4B9E74C8775C}"/>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20</a:t>
            </a:fld>
            <a:endParaRPr lang="ko-KR" altLang="en-US" dirty="0">
              <a:latin typeface="SamsungOne 400" panose="020B0503030303020204" pitchFamily="34" charset="0"/>
            </a:endParaRPr>
          </a:p>
        </p:txBody>
      </p:sp>
    </p:spTree>
    <p:extLst>
      <p:ext uri="{BB962C8B-B14F-4D97-AF65-F5344CB8AC3E}">
        <p14:creationId xmlns:p14="http://schemas.microsoft.com/office/powerpoint/2010/main" val="371026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FFC14763-A67C-4642-9C5F-178EDAD14F3F}"/>
              </a:ext>
            </a:extLst>
          </p:cNvPr>
          <p:cNvSpPr>
            <a:spLocks noGrp="1"/>
          </p:cNvSpPr>
          <p:nvPr>
            <p:ph type="title"/>
          </p:nvPr>
        </p:nvSpPr>
        <p:spPr>
          <a:xfrm>
            <a:off x="718316"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Before you start – read attentively</a:t>
            </a:r>
            <a:endParaRPr lang="ko-KR" altLang="en-US" sz="3000" dirty="0">
              <a:latin typeface="Samsung Sharp Sans" pitchFamily="2" charset="0"/>
              <a:cs typeface="Samsung Sharp Sans" pitchFamily="2" charset="0"/>
            </a:endParaRPr>
          </a:p>
        </p:txBody>
      </p:sp>
      <p:cxnSp>
        <p:nvCxnSpPr>
          <p:cNvPr id="8" name="직선 연결선 7">
            <a:extLst>
              <a:ext uri="{FF2B5EF4-FFF2-40B4-BE49-F238E27FC236}">
                <a16:creationId xmlns:a16="http://schemas.microsoft.com/office/drawing/2014/main" id="{6992A378-580A-495B-83B3-82929BE846DD}"/>
              </a:ext>
            </a:extLst>
          </p:cNvPr>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31746EC-BD2C-478B-94E2-F6AD1D74C1DC}"/>
              </a:ext>
            </a:extLst>
          </p:cNvPr>
          <p:cNvGrpSpPr/>
          <p:nvPr/>
        </p:nvGrpSpPr>
        <p:grpSpPr>
          <a:xfrm>
            <a:off x="718316" y="1685798"/>
            <a:ext cx="4941820" cy="4401205"/>
            <a:chOff x="6217920" y="1949930"/>
            <a:chExt cx="4941820" cy="4401205"/>
          </a:xfrm>
        </p:grpSpPr>
        <p:sp>
          <p:nvSpPr>
            <p:cNvPr id="9" name="TextBox 8">
              <a:extLst>
                <a:ext uri="{FF2B5EF4-FFF2-40B4-BE49-F238E27FC236}">
                  <a16:creationId xmlns:a16="http://schemas.microsoft.com/office/drawing/2014/main" id="{53F1B397-CF8A-41D8-AA41-EBE0E0B48C27}"/>
                </a:ext>
              </a:extLst>
            </p:cNvPr>
            <p:cNvSpPr txBox="1"/>
            <p:nvPr/>
          </p:nvSpPr>
          <p:spPr>
            <a:xfrm>
              <a:off x="6217920" y="1949930"/>
              <a:ext cx="4941820" cy="4401205"/>
            </a:xfrm>
            <a:prstGeom prst="rect">
              <a:avLst/>
            </a:prstGeom>
            <a:noFill/>
          </p:spPr>
          <p:txBody>
            <a:bodyPr wrap="square">
              <a:spAutoFit/>
            </a:bodyPr>
            <a:lstStyle/>
            <a:p>
              <a:pPr algn="l" latinLnBrk="0"/>
              <a:r>
                <a:rPr lang="en-US" sz="1400" b="1" i="0" dirty="0">
                  <a:solidFill>
                    <a:srgbClr val="1F2328"/>
                  </a:solidFill>
                  <a:effectLst/>
                  <a:latin typeface="Samsung Sharp Sans" pitchFamily="2" charset="0"/>
                  <a:ea typeface="Samsung Sharp Sans" pitchFamily="2" charset="0"/>
                  <a:cs typeface="Samsung Sharp Sans" pitchFamily="2" charset="0"/>
                </a:rPr>
                <a:t>Expected Response Times:</a:t>
              </a:r>
              <a:endParaRPr lang="en-US" sz="1400" b="0" i="0" dirty="0">
                <a:solidFill>
                  <a:srgbClr val="1F2328"/>
                </a:solidFill>
                <a:effectLst/>
                <a:latin typeface="Samsung Sharp Sans" pitchFamily="2" charset="0"/>
                <a:ea typeface="Samsung Sharp Sans" pitchFamily="2" charset="0"/>
                <a:cs typeface="Samsung Sharp Sans" pitchFamily="2" charset="0"/>
              </a:endParaRPr>
            </a:p>
            <a:p>
              <a:pPr lvl="2"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Initial Refresh:</a:t>
              </a:r>
              <a:r>
                <a:rPr lang="en-US" sz="1400" b="0" i="0" dirty="0">
                  <a:solidFill>
                    <a:srgbClr val="1F2328"/>
                  </a:solidFill>
                  <a:effectLst/>
                  <a:latin typeface="SamsungOne 400C" panose="020B0506030303020204" pitchFamily="34" charset="0"/>
                  <a:ea typeface="SamsungOne 400C" panose="020B0506030303020204" pitchFamily="34" charset="0"/>
                </a:rPr>
                <a:t> Approximately 41 seconds for the first image refresh.</a:t>
              </a:r>
            </a:p>
            <a:p>
              <a:pPr lvl="2"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Total Cycle Time:</a:t>
              </a:r>
              <a:r>
                <a:rPr lang="en-US" sz="1400" b="0" i="0" dirty="0">
                  <a:solidFill>
                    <a:srgbClr val="1F2328"/>
                  </a:solidFill>
                  <a:effectLst/>
                  <a:latin typeface="SamsungOne 400C" panose="020B0506030303020204" pitchFamily="34" charset="0"/>
                  <a:ea typeface="SamsungOne 400C" panose="020B0506030303020204" pitchFamily="34" charset="0"/>
                </a:rPr>
                <a:t> ~1:46 minutes for two complete refresh cycles.</a:t>
              </a:r>
            </a:p>
            <a:p>
              <a:pPr algn="l"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Content Cycling:</a:t>
              </a:r>
              <a:r>
                <a:rPr lang="en-US" sz="1400" b="0" i="0" dirty="0">
                  <a:solidFill>
                    <a:srgbClr val="1F2328"/>
                  </a:solidFill>
                  <a:effectLst/>
                  <a:latin typeface="SamsungOne 400C" panose="020B0506030303020204" pitchFamily="34" charset="0"/>
                  <a:ea typeface="SamsungOne 400C" panose="020B0506030303020204" pitchFamily="34" charset="0"/>
                </a:rPr>
                <a:t> ~1.17 minutes to cycle through content stored in internal memory after pressing the play button.</a:t>
              </a:r>
            </a:p>
            <a:p>
              <a:pPr lvl="1" latinLnBrk="0">
                <a:buFont typeface="Arial" panose="020B0604020202020204" pitchFamily="34" charset="0"/>
                <a:buChar char="•"/>
              </a:pPr>
              <a:r>
                <a:rPr lang="en-US" sz="1400" b="1" dirty="0">
                  <a:solidFill>
                    <a:srgbClr val="1F2328"/>
                  </a:solidFill>
                  <a:latin typeface="SamsungOne 400C" panose="020B0506030303020204" pitchFamily="34" charset="0"/>
                  <a:ea typeface="SamsungOne 400C" panose="020B0506030303020204" pitchFamily="34" charset="0"/>
                </a:rPr>
                <a:t>Average response to input</a:t>
              </a:r>
              <a:r>
                <a:rPr lang="en-US" sz="1400" dirty="0">
                  <a:solidFill>
                    <a:srgbClr val="1F2328"/>
                  </a:solidFill>
                  <a:latin typeface="SamsungOne 400C" panose="020B0506030303020204" pitchFamily="34" charset="0"/>
                  <a:ea typeface="SamsungOne 400C" panose="020B0506030303020204" pitchFamily="34" charset="0"/>
                </a:rPr>
                <a:t>: 20s</a:t>
              </a:r>
            </a:p>
            <a:p>
              <a:pPr lvl="1"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Average refresh time</a:t>
              </a:r>
              <a:r>
                <a:rPr lang="en-US" sz="1400" b="0" i="0" dirty="0">
                  <a:solidFill>
                    <a:srgbClr val="1F2328"/>
                  </a:solidFill>
                  <a:effectLst/>
                  <a:latin typeface="SamsungOne 400C" panose="020B0506030303020204" pitchFamily="34" charset="0"/>
                  <a:ea typeface="SamsungOne 400C" panose="020B0506030303020204" pitchFamily="34" charset="0"/>
                </a:rPr>
                <a:t>: 40s or more depending on content</a:t>
              </a:r>
            </a:p>
            <a:p>
              <a:pPr algn="l"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Image Appearance:</a:t>
              </a:r>
              <a:r>
                <a:rPr lang="en-US" sz="1400" b="0" i="0" dirty="0">
                  <a:solidFill>
                    <a:srgbClr val="1F2328"/>
                  </a:solidFill>
                  <a:effectLst/>
                  <a:latin typeface="SamsungOne 400C" panose="020B0506030303020204" pitchFamily="34" charset="0"/>
                  <a:ea typeface="SamsungOne 400C" panose="020B0506030303020204" pitchFamily="34" charset="0"/>
                </a:rPr>
                <a:t> In some samples, images may take up to 2 minutes to appear, requiring occasional manual intervention (e.g., pressing the Control button).</a:t>
              </a:r>
            </a:p>
            <a:p>
              <a:pPr algn="l" latinLnBrk="0">
                <a:buFont typeface="Arial" panose="020B0604020202020204" pitchFamily="34" charset="0"/>
                <a:buChar char="•"/>
              </a:pPr>
              <a:endParaRPr lang="en-US" sz="1400" dirty="0">
                <a:solidFill>
                  <a:srgbClr val="1F2328"/>
                </a:solidFill>
                <a:latin typeface="SamsungOne 400C" panose="020B0506030303020204" pitchFamily="34" charset="0"/>
                <a:ea typeface="SamsungOne 400C" panose="020B0506030303020204" pitchFamily="34" charset="0"/>
              </a:endParaRPr>
            </a:p>
            <a:p>
              <a:pPr algn="l" latinLnBrk="0"/>
              <a:r>
                <a:rPr lang="en-US" sz="1400" b="1" i="0" dirty="0">
                  <a:solidFill>
                    <a:srgbClr val="1F2328"/>
                  </a:solidFill>
                  <a:effectLst/>
                  <a:latin typeface="Samsung Sharp Sans" pitchFamily="2" charset="0"/>
                  <a:ea typeface="Samsung Sharp Sans" pitchFamily="2" charset="0"/>
                  <a:cs typeface="Samsung Sharp Sans" pitchFamily="2" charset="0"/>
                  <a:sym typeface="Wingdings" panose="05000000000000000000" pitchFamily="2" charset="2"/>
                </a:rPr>
                <a:t>Patience is key</a:t>
              </a:r>
            </a:p>
            <a:p>
              <a:pPr algn="l" latinLnBrk="0"/>
              <a:r>
                <a:rPr lang="en-US" sz="1400" b="0" i="0"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	E-paper technology introduces a new display 		paradigm that takes getting used to. It is essential to 	give the unit time to respond!</a:t>
              </a:r>
              <a:br>
                <a:rPr lang="en-US" sz="1400" b="0" i="0"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br>
              <a:r>
                <a:rPr lang="en-US" sz="1400" b="0" i="0"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	</a:t>
              </a:r>
              <a:r>
                <a:rPr lang="en-US" sz="1400" b="0" i="0" u="sng"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Please refrain from clicking buttons in rapid</a:t>
              </a:r>
              <a:r>
                <a:rPr lang="en-US" sz="1400" b="0" i="0"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 	</a:t>
              </a:r>
              <a:r>
                <a:rPr lang="en-US" sz="1400" b="0" i="0" u="sng"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succession</a:t>
              </a:r>
              <a:r>
                <a:rPr lang="en-US" sz="1400" b="0" i="0" dirty="0">
                  <a:solidFill>
                    <a:srgbClr val="1F2328"/>
                  </a:solidFill>
                  <a:effectLst/>
                  <a:latin typeface="SamsungOne 400C" panose="020B0506030303020204" pitchFamily="34" charset="0"/>
                  <a:ea typeface="SamsungOne 400C" panose="020B0506030303020204" pitchFamily="34" charset="0"/>
                  <a:sym typeface="Wingdings" panose="05000000000000000000" pitchFamily="2" charset="2"/>
                </a:rPr>
                <a:t>: it will not yield desired results and 	potentially make a full power cycle necessary.</a:t>
              </a:r>
              <a:endParaRPr lang="en-US" sz="1400" b="0" i="0" dirty="0">
                <a:solidFill>
                  <a:srgbClr val="1F2328"/>
                </a:solidFill>
                <a:effectLst/>
                <a:latin typeface="SamsungOne 400C" panose="020B0506030303020204" pitchFamily="34" charset="0"/>
                <a:ea typeface="SamsungOne 400C" panose="020B0506030303020204" pitchFamily="34" charset="0"/>
              </a:endParaRPr>
            </a:p>
          </p:txBody>
        </p:sp>
        <p:pic>
          <p:nvPicPr>
            <p:cNvPr id="20" name="Graphic 19" descr="Hourglass Finished with solid fill">
              <a:extLst>
                <a:ext uri="{FF2B5EF4-FFF2-40B4-BE49-F238E27FC236}">
                  <a16:creationId xmlns:a16="http://schemas.microsoft.com/office/drawing/2014/main" id="{1DC48FBB-3CCB-47D3-ABDB-BB18FFBBA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5456" y="2196917"/>
              <a:ext cx="844296" cy="844296"/>
            </a:xfrm>
            <a:prstGeom prst="rect">
              <a:avLst/>
            </a:prstGeom>
          </p:spPr>
        </p:pic>
        <p:pic>
          <p:nvPicPr>
            <p:cNvPr id="22" name="Graphic 21" descr="Warning with solid fill">
              <a:extLst>
                <a:ext uri="{FF2B5EF4-FFF2-40B4-BE49-F238E27FC236}">
                  <a16:creationId xmlns:a16="http://schemas.microsoft.com/office/drawing/2014/main" id="{7C26D509-87B8-49DA-8FCB-2780653F5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3140" y="5040849"/>
              <a:ext cx="844296" cy="844296"/>
            </a:xfrm>
            <a:prstGeom prst="rect">
              <a:avLst/>
            </a:prstGeom>
          </p:spPr>
        </p:pic>
      </p:grpSp>
      <p:grpSp>
        <p:nvGrpSpPr>
          <p:cNvPr id="4" name="Group 3">
            <a:extLst>
              <a:ext uri="{FF2B5EF4-FFF2-40B4-BE49-F238E27FC236}">
                <a16:creationId xmlns:a16="http://schemas.microsoft.com/office/drawing/2014/main" id="{D2FA8ABF-3F0D-4508-847B-003C75B502BC}"/>
              </a:ext>
            </a:extLst>
          </p:cNvPr>
          <p:cNvGrpSpPr/>
          <p:nvPr/>
        </p:nvGrpSpPr>
        <p:grpSpPr>
          <a:xfrm>
            <a:off x="6411404" y="1685798"/>
            <a:ext cx="4957060" cy="4399915"/>
            <a:chOff x="6411404" y="1685798"/>
            <a:chExt cx="4957060" cy="4399915"/>
          </a:xfrm>
        </p:grpSpPr>
        <p:grpSp>
          <p:nvGrpSpPr>
            <p:cNvPr id="3" name="Group 2">
              <a:extLst>
                <a:ext uri="{FF2B5EF4-FFF2-40B4-BE49-F238E27FC236}">
                  <a16:creationId xmlns:a16="http://schemas.microsoft.com/office/drawing/2014/main" id="{3CCE6877-2D99-48A9-AFCB-505F3C8274FC}"/>
                </a:ext>
              </a:extLst>
            </p:cNvPr>
            <p:cNvGrpSpPr/>
            <p:nvPr/>
          </p:nvGrpSpPr>
          <p:grpSpPr>
            <a:xfrm>
              <a:off x="6411404" y="1685798"/>
              <a:ext cx="4957060" cy="4399915"/>
              <a:chOff x="736604" y="1989451"/>
              <a:chExt cx="4957060" cy="4399915"/>
            </a:xfrm>
          </p:grpSpPr>
          <p:sp>
            <p:nvSpPr>
              <p:cNvPr id="10" name="TextBox 9">
                <a:extLst>
                  <a:ext uri="{FF2B5EF4-FFF2-40B4-BE49-F238E27FC236}">
                    <a16:creationId xmlns:a16="http://schemas.microsoft.com/office/drawing/2014/main" id="{CDFAA03E-261B-4CDA-8A1C-BF4B0EE7877D}"/>
                  </a:ext>
                </a:extLst>
              </p:cNvPr>
              <p:cNvSpPr txBox="1"/>
              <p:nvPr/>
            </p:nvSpPr>
            <p:spPr>
              <a:xfrm>
                <a:off x="736604" y="1989451"/>
                <a:ext cx="4941820" cy="2462213"/>
              </a:xfrm>
              <a:prstGeom prst="rect">
                <a:avLst/>
              </a:prstGeom>
              <a:noFill/>
            </p:spPr>
            <p:txBody>
              <a:bodyPr wrap="square">
                <a:spAutoFit/>
              </a:bodyPr>
              <a:lstStyle/>
              <a:p>
                <a:pPr algn="l" latinLnBrk="0"/>
                <a:r>
                  <a:rPr lang="en-US" sz="1400" b="1" i="0" dirty="0">
                    <a:solidFill>
                      <a:srgbClr val="1F2328"/>
                    </a:solidFill>
                    <a:effectLst/>
                    <a:latin typeface="Samsung Sharp Sans" pitchFamily="2" charset="0"/>
                    <a:ea typeface="Samsung Sharp Sans" pitchFamily="2" charset="0"/>
                    <a:cs typeface="Samsung Sharp Sans" pitchFamily="2" charset="0"/>
                  </a:rPr>
                  <a:t>Setup and Operation:</a:t>
                </a:r>
                <a:endParaRPr lang="en-US" sz="1400" b="0" i="0" dirty="0">
                  <a:solidFill>
                    <a:srgbClr val="1F2328"/>
                  </a:solidFill>
                  <a:effectLst/>
                  <a:latin typeface="Samsung Sharp Sans" pitchFamily="2" charset="0"/>
                  <a:ea typeface="Samsung Sharp Sans" pitchFamily="2" charset="0"/>
                  <a:cs typeface="Samsung Sharp Sans" pitchFamily="2" charset="0"/>
                </a:endParaRPr>
              </a:p>
              <a:p>
                <a:pPr lvl="2" latinLnBrk="0">
                  <a:buFont typeface="+mj-lt"/>
                  <a:buAutoNum type="arabicPeriod"/>
                </a:pPr>
                <a:r>
                  <a:rPr lang="en-US" sz="1400" b="1" i="0" dirty="0">
                    <a:solidFill>
                      <a:srgbClr val="1F2328"/>
                    </a:solidFill>
                    <a:effectLst/>
                    <a:latin typeface="SamsungOne 400C" panose="020B0506030303020204" pitchFamily="34" charset="0"/>
                    <a:ea typeface="SamsungOne 400C" panose="020B0506030303020204" pitchFamily="34" charset="0"/>
                  </a:rPr>
                  <a:t>Power On:</a:t>
                </a:r>
                <a:r>
                  <a:rPr lang="en-US" sz="1400" b="0" i="0" dirty="0">
                    <a:solidFill>
                      <a:srgbClr val="1F2328"/>
                    </a:solidFill>
                    <a:effectLst/>
                    <a:latin typeface="SamsungOne 400C" panose="020B0506030303020204" pitchFamily="34" charset="0"/>
                    <a:ea typeface="SamsungOne 400C" panose="020B0506030303020204" pitchFamily="34" charset="0"/>
                  </a:rPr>
                  <a:t> Connect the display to a power source and turn it on using the power button. Make sure to use the port labeled with the        symbol!!</a:t>
                </a:r>
              </a:p>
              <a:p>
                <a:pPr lvl="2" latinLnBrk="0">
                  <a:buFont typeface="+mj-lt"/>
                  <a:buAutoNum type="arabicPeriod"/>
                </a:pPr>
                <a:r>
                  <a:rPr lang="en-US" sz="1400" b="1" i="0" dirty="0">
                    <a:solidFill>
                      <a:srgbClr val="1F2328"/>
                    </a:solidFill>
                    <a:effectLst/>
                    <a:latin typeface="SamsungOne 400C" panose="020B0506030303020204" pitchFamily="34" charset="0"/>
                    <a:ea typeface="SamsungOne 400C" panose="020B0506030303020204" pitchFamily="34" charset="0"/>
                  </a:rPr>
                  <a:t>Connectivity:</a:t>
                </a:r>
                <a:r>
                  <a:rPr lang="en-US" sz="1400" b="0" i="0" dirty="0">
                    <a:solidFill>
                      <a:srgbClr val="1F2328"/>
                    </a:solidFill>
                    <a:effectLst/>
                    <a:latin typeface="SamsungOne 400C" panose="020B0506030303020204" pitchFamily="34" charset="0"/>
                    <a:ea typeface="SamsungOne 400C" panose="020B0506030303020204" pitchFamily="34" charset="0"/>
                  </a:rPr>
                  <a:t> Use the USB cable to connect the display to your device or insert a USB drive directly into the USB port.</a:t>
                </a:r>
              </a:p>
              <a:p>
                <a:pPr algn="l" latinLnBrk="0">
                  <a:buFont typeface="+mj-lt"/>
                  <a:buAutoNum type="arabicPeriod"/>
                </a:pPr>
                <a:r>
                  <a:rPr lang="en-US" sz="1400" b="1" i="0" dirty="0">
                    <a:solidFill>
                      <a:srgbClr val="1F2328"/>
                    </a:solidFill>
                    <a:effectLst/>
                    <a:latin typeface="SamsungOne 400C" panose="020B0506030303020204" pitchFamily="34" charset="0"/>
                    <a:ea typeface="SamsungOne 400C" panose="020B0506030303020204" pitchFamily="34" charset="0"/>
                  </a:rPr>
                  <a:t>File Compatibility:</a:t>
                </a:r>
                <a:r>
                  <a:rPr lang="en-US" sz="1400" b="0" i="0" dirty="0">
                    <a:solidFill>
                      <a:srgbClr val="1F2328"/>
                    </a:solidFill>
                    <a:effectLst/>
                    <a:latin typeface="SamsungOne 400C" panose="020B0506030303020204" pitchFamily="34" charset="0"/>
                    <a:ea typeface="SamsungOne 400C" panose="020B0506030303020204" pitchFamily="34" charset="0"/>
                  </a:rPr>
                  <a:t> Ensure your files are in supported formats (jpg, jpeg, </a:t>
                </a:r>
                <a:r>
                  <a:rPr lang="en-US" sz="1400" b="0" i="0" dirty="0" err="1">
                    <a:solidFill>
                      <a:srgbClr val="1F2328"/>
                    </a:solidFill>
                    <a:effectLst/>
                    <a:latin typeface="SamsungOne 400C" panose="020B0506030303020204" pitchFamily="34" charset="0"/>
                    <a:ea typeface="SamsungOne 400C" panose="020B0506030303020204" pitchFamily="34" charset="0"/>
                  </a:rPr>
                  <a:t>png</a:t>
                </a:r>
                <a:r>
                  <a:rPr lang="en-US" sz="1400" b="0" i="0" dirty="0">
                    <a:solidFill>
                      <a:srgbClr val="1F2328"/>
                    </a:solidFill>
                    <a:effectLst/>
                    <a:latin typeface="SamsungOne 400C" panose="020B0506030303020204" pitchFamily="34" charset="0"/>
                    <a:ea typeface="SamsungOne 400C" panose="020B0506030303020204" pitchFamily="34" charset="0"/>
                  </a:rPr>
                  <a:t>, bmp) and resolutions (2560x1440).</a:t>
                </a:r>
              </a:p>
              <a:p>
                <a:pPr algn="l" latinLnBrk="0">
                  <a:buFont typeface="+mj-lt"/>
                  <a:buAutoNum type="arabicPeriod"/>
                </a:pPr>
                <a:r>
                  <a:rPr lang="en-US" sz="1400" b="1" i="0" dirty="0">
                    <a:solidFill>
                      <a:srgbClr val="1F2328"/>
                    </a:solidFill>
                    <a:effectLst/>
                    <a:latin typeface="SamsungOne 400C" panose="020B0506030303020204" pitchFamily="34" charset="0"/>
                    <a:ea typeface="SamsungOne 400C" panose="020B0506030303020204" pitchFamily="34" charset="0"/>
                  </a:rPr>
                  <a:t>Content Playback:</a:t>
                </a:r>
                <a:r>
                  <a:rPr lang="en-US" sz="1400" b="0" i="0" dirty="0">
                    <a:solidFill>
                      <a:srgbClr val="1F2328"/>
                    </a:solidFill>
                    <a:effectLst/>
                    <a:latin typeface="SamsungOne 400C" panose="020B0506030303020204" pitchFamily="34" charset="0"/>
                    <a:ea typeface="SamsungOne 400C" panose="020B0506030303020204" pitchFamily="34" charset="0"/>
                  </a:rPr>
                  <a:t> Press the play button to initiate image refresh</a:t>
                </a:r>
              </a:p>
            </p:txBody>
          </p:sp>
          <p:sp>
            <p:nvSpPr>
              <p:cNvPr id="13" name="TextBox 12">
                <a:extLst>
                  <a:ext uri="{FF2B5EF4-FFF2-40B4-BE49-F238E27FC236}">
                    <a16:creationId xmlns:a16="http://schemas.microsoft.com/office/drawing/2014/main" id="{9AC10BA6-AB0F-4016-882E-B5DBEBED683A}"/>
                  </a:ext>
                </a:extLst>
              </p:cNvPr>
              <p:cNvSpPr txBox="1"/>
              <p:nvPr/>
            </p:nvSpPr>
            <p:spPr>
              <a:xfrm>
                <a:off x="751844" y="4788928"/>
                <a:ext cx="4941820" cy="1600438"/>
              </a:xfrm>
              <a:prstGeom prst="rect">
                <a:avLst/>
              </a:prstGeom>
              <a:noFill/>
            </p:spPr>
            <p:txBody>
              <a:bodyPr wrap="square">
                <a:spAutoFit/>
              </a:bodyPr>
              <a:lstStyle/>
              <a:p>
                <a:pPr algn="l" latinLnBrk="0"/>
                <a:r>
                  <a:rPr lang="en-US" sz="1400" b="1" i="0" dirty="0">
                    <a:solidFill>
                      <a:srgbClr val="1F2328"/>
                    </a:solidFill>
                    <a:effectLst/>
                    <a:latin typeface="Samsung Sharp Sans" pitchFamily="2" charset="0"/>
                    <a:ea typeface="Samsung Sharp Sans" pitchFamily="2" charset="0"/>
                    <a:cs typeface="Samsung Sharp Sans" pitchFamily="2" charset="0"/>
                  </a:rPr>
                  <a:t>Tips for Optimal Use:</a:t>
                </a:r>
                <a:endParaRPr lang="en-US" sz="1400" b="0" i="0" dirty="0">
                  <a:solidFill>
                    <a:srgbClr val="1F2328"/>
                  </a:solidFill>
                  <a:effectLst/>
                  <a:latin typeface="Samsung Sharp Sans" pitchFamily="2" charset="0"/>
                  <a:ea typeface="Samsung Sharp Sans" pitchFamily="2" charset="0"/>
                  <a:cs typeface="Samsung Sharp Sans" pitchFamily="2" charset="0"/>
                </a:endParaRPr>
              </a:p>
              <a:p>
                <a:pPr lvl="2"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Patience is Key:</a:t>
                </a:r>
                <a:r>
                  <a:rPr lang="en-US" sz="1400" b="0" i="0" dirty="0">
                    <a:solidFill>
                      <a:srgbClr val="1F2328"/>
                    </a:solidFill>
                    <a:effectLst/>
                    <a:latin typeface="SamsungOne 400C" panose="020B0506030303020204" pitchFamily="34" charset="0"/>
                    <a:ea typeface="SamsungOne 400C" panose="020B0506030303020204" pitchFamily="34" charset="0"/>
                  </a:rPr>
                  <a:t> Allow sufficient time for the display to process and refresh images.</a:t>
                </a:r>
              </a:p>
              <a:p>
                <a:pPr lvl="2" latinLnBrk="0">
                  <a:buFont typeface="Arial" panose="020B0604020202020204" pitchFamily="34" charset="0"/>
                  <a:buChar char="•"/>
                </a:pPr>
                <a:r>
                  <a:rPr lang="en-US" sz="1400" b="1" i="0" dirty="0">
                    <a:solidFill>
                      <a:srgbClr val="1F2328"/>
                    </a:solidFill>
                    <a:effectLst/>
                    <a:latin typeface="SamsungOne 400C" panose="020B0506030303020204" pitchFamily="34" charset="0"/>
                    <a:ea typeface="SamsungOne 400C" panose="020B0506030303020204" pitchFamily="34" charset="0"/>
                  </a:rPr>
                  <a:t>Troubleshooting:</a:t>
                </a:r>
                <a:r>
                  <a:rPr lang="en-US" sz="1400" b="0" i="0" dirty="0">
                    <a:solidFill>
                      <a:srgbClr val="1F2328"/>
                    </a:solidFill>
                    <a:effectLst/>
                    <a:latin typeface="SamsungOne 400C" panose="020B0506030303020204" pitchFamily="34" charset="0"/>
                    <a:ea typeface="SamsungOne 400C" panose="020B0506030303020204" pitchFamily="34" charset="0"/>
                  </a:rPr>
                  <a:t> Refer to the detailed guide for additional troubleshooting steps if needed.</a:t>
                </a:r>
              </a:p>
              <a:p>
                <a:pPr lvl="2" latinLnBrk="0">
                  <a:buFont typeface="Arial" panose="020B0604020202020204" pitchFamily="34" charset="0"/>
                  <a:buChar char="•"/>
                </a:pPr>
                <a:r>
                  <a:rPr lang="en-US" sz="1400" b="1" dirty="0">
                    <a:solidFill>
                      <a:srgbClr val="1F2328"/>
                    </a:solidFill>
                    <a:latin typeface="SamsungOne 400C" panose="020B0506030303020204" pitchFamily="34" charset="0"/>
                    <a:ea typeface="SamsungOne 400C" panose="020B0506030303020204" pitchFamily="34" charset="0"/>
                  </a:rPr>
                  <a:t>Handle with care</a:t>
                </a:r>
                <a:r>
                  <a:rPr lang="en-US" sz="1400" dirty="0">
                    <a:solidFill>
                      <a:srgbClr val="1F2328"/>
                    </a:solidFill>
                    <a:latin typeface="SamsungOne 400C" panose="020B0506030303020204" pitchFamily="34" charset="0"/>
                    <a:ea typeface="SamsungOne 400C" panose="020B0506030303020204" pitchFamily="34" charset="0"/>
                  </a:rPr>
                  <a:t>: The panel technology is fragile. Always handle with two hands.</a:t>
                </a:r>
                <a:endParaRPr lang="en-US" sz="1400" b="0" i="0" dirty="0">
                  <a:solidFill>
                    <a:srgbClr val="1F2328"/>
                  </a:solidFill>
                  <a:effectLst/>
                  <a:latin typeface="SamsungOne 400C" panose="020B0506030303020204" pitchFamily="34" charset="0"/>
                  <a:ea typeface="SamsungOne 400C" panose="020B0506030303020204" pitchFamily="34" charset="0"/>
                </a:endParaRPr>
              </a:p>
            </p:txBody>
          </p:sp>
          <p:pic>
            <p:nvPicPr>
              <p:cNvPr id="15" name="Graphic 14" descr="Lightbulb with solid fill">
                <a:extLst>
                  <a:ext uri="{FF2B5EF4-FFF2-40B4-BE49-F238E27FC236}">
                    <a16:creationId xmlns:a16="http://schemas.microsoft.com/office/drawing/2014/main" id="{99DE6781-6036-4A0C-B736-CE105DA4C8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476" y="5025791"/>
                <a:ext cx="844296" cy="844296"/>
              </a:xfrm>
              <a:prstGeom prst="rect">
                <a:avLst/>
              </a:prstGeom>
            </p:spPr>
          </p:pic>
          <p:pic>
            <p:nvPicPr>
              <p:cNvPr id="17" name="Graphic 16" descr="Tools with solid fill">
                <a:extLst>
                  <a:ext uri="{FF2B5EF4-FFF2-40B4-BE49-F238E27FC236}">
                    <a16:creationId xmlns:a16="http://schemas.microsoft.com/office/drawing/2014/main" id="{99287FBA-B6CC-4E1E-8322-C1EB2D6357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852" y="2316548"/>
                <a:ext cx="844296" cy="844296"/>
              </a:xfrm>
              <a:prstGeom prst="rect">
                <a:avLst/>
              </a:prstGeom>
            </p:spPr>
          </p:pic>
        </p:grpSp>
        <p:grpSp>
          <p:nvGrpSpPr>
            <p:cNvPr id="23" name="Group 22">
              <a:extLst>
                <a:ext uri="{FF2B5EF4-FFF2-40B4-BE49-F238E27FC236}">
                  <a16:creationId xmlns:a16="http://schemas.microsoft.com/office/drawing/2014/main" id="{BEC9250E-649A-4E5D-8A0A-72118EE6D5B4}"/>
                </a:ext>
              </a:extLst>
            </p:cNvPr>
            <p:cNvGrpSpPr/>
            <p:nvPr/>
          </p:nvGrpSpPr>
          <p:grpSpPr>
            <a:xfrm>
              <a:off x="9583779" y="2398668"/>
              <a:ext cx="142876" cy="160606"/>
              <a:chOff x="3833813" y="2447928"/>
              <a:chExt cx="533400" cy="599587"/>
            </a:xfrm>
          </p:grpSpPr>
          <p:sp>
            <p:nvSpPr>
              <p:cNvPr id="24" name="Freeform: Shape 23">
                <a:extLst>
                  <a:ext uri="{FF2B5EF4-FFF2-40B4-BE49-F238E27FC236}">
                    <a16:creationId xmlns:a16="http://schemas.microsoft.com/office/drawing/2014/main" id="{E7DD4218-6B74-484D-BA7D-E2D04F184556}"/>
                  </a:ext>
                </a:extLst>
              </p:cNvPr>
              <p:cNvSpPr/>
              <p:nvPr/>
            </p:nvSpPr>
            <p:spPr>
              <a:xfrm>
                <a:off x="3833813" y="2557465"/>
                <a:ext cx="533400" cy="380513"/>
              </a:xfrm>
              <a:custGeom>
                <a:avLst/>
                <a:gdLst>
                  <a:gd name="connsiteX0" fmla="*/ 0 w 533400"/>
                  <a:gd name="connsiteY0" fmla="*/ 0 h 404812"/>
                  <a:gd name="connsiteX1" fmla="*/ 533400 w 533400"/>
                  <a:gd name="connsiteY1" fmla="*/ 9525 h 404812"/>
                  <a:gd name="connsiteX2" fmla="*/ 233362 w 533400"/>
                  <a:gd name="connsiteY2" fmla="*/ 404812 h 404812"/>
                  <a:gd name="connsiteX3" fmla="*/ 0 w 533400"/>
                  <a:gd name="connsiteY3" fmla="*/ 0 h 404812"/>
                  <a:gd name="connsiteX0" fmla="*/ 0 w 533400"/>
                  <a:gd name="connsiteY0" fmla="*/ 0 h 423773"/>
                  <a:gd name="connsiteX1" fmla="*/ 533400 w 533400"/>
                  <a:gd name="connsiteY1" fmla="*/ 9525 h 423773"/>
                  <a:gd name="connsiteX2" fmla="*/ 233362 w 533400"/>
                  <a:gd name="connsiteY2" fmla="*/ 404812 h 423773"/>
                  <a:gd name="connsiteX3" fmla="*/ 0 w 533400"/>
                  <a:gd name="connsiteY3" fmla="*/ 0 h 423773"/>
                  <a:gd name="connsiteX0" fmla="*/ 0 w 533400"/>
                  <a:gd name="connsiteY0" fmla="*/ 0 h 423773"/>
                  <a:gd name="connsiteX1" fmla="*/ 533400 w 533400"/>
                  <a:gd name="connsiteY1" fmla="*/ 9525 h 423773"/>
                  <a:gd name="connsiteX2" fmla="*/ 233362 w 533400"/>
                  <a:gd name="connsiteY2" fmla="*/ 404812 h 423773"/>
                  <a:gd name="connsiteX3" fmla="*/ 0 w 533400"/>
                  <a:gd name="connsiteY3" fmla="*/ 0 h 423773"/>
                  <a:gd name="connsiteX0" fmla="*/ 0 w 533400"/>
                  <a:gd name="connsiteY0" fmla="*/ 0 h 410215"/>
                  <a:gd name="connsiteX1" fmla="*/ 533400 w 533400"/>
                  <a:gd name="connsiteY1" fmla="*/ 9525 h 410215"/>
                  <a:gd name="connsiteX2" fmla="*/ 233362 w 533400"/>
                  <a:gd name="connsiteY2" fmla="*/ 404812 h 410215"/>
                  <a:gd name="connsiteX3" fmla="*/ 0 w 533400"/>
                  <a:gd name="connsiteY3" fmla="*/ 0 h 410215"/>
                  <a:gd name="connsiteX0" fmla="*/ 0 w 533400"/>
                  <a:gd name="connsiteY0" fmla="*/ 0 h 665140"/>
                  <a:gd name="connsiteX1" fmla="*/ 533400 w 533400"/>
                  <a:gd name="connsiteY1" fmla="*/ 9525 h 665140"/>
                  <a:gd name="connsiteX2" fmla="*/ 261937 w 533400"/>
                  <a:gd name="connsiteY2" fmla="*/ 661987 h 665140"/>
                  <a:gd name="connsiteX3" fmla="*/ 0 w 533400"/>
                  <a:gd name="connsiteY3" fmla="*/ 0 h 665140"/>
                  <a:gd name="connsiteX0" fmla="*/ 0 w 533400"/>
                  <a:gd name="connsiteY0" fmla="*/ 0 h 912553"/>
                  <a:gd name="connsiteX1" fmla="*/ 533400 w 533400"/>
                  <a:gd name="connsiteY1" fmla="*/ 9525 h 912553"/>
                  <a:gd name="connsiteX2" fmla="*/ 257175 w 533400"/>
                  <a:gd name="connsiteY2" fmla="*/ 910307 h 912553"/>
                  <a:gd name="connsiteX3" fmla="*/ 0 w 533400"/>
                  <a:gd name="connsiteY3" fmla="*/ 0 h 912553"/>
                </a:gdLst>
                <a:ahLst/>
                <a:cxnLst>
                  <a:cxn ang="0">
                    <a:pos x="connsiteX0" y="connsiteY0"/>
                  </a:cxn>
                  <a:cxn ang="0">
                    <a:pos x="connsiteX1" y="connsiteY1"/>
                  </a:cxn>
                  <a:cxn ang="0">
                    <a:pos x="connsiteX2" y="connsiteY2"/>
                  </a:cxn>
                  <a:cxn ang="0">
                    <a:pos x="connsiteX3" y="connsiteY3"/>
                  </a:cxn>
                </a:cxnLst>
                <a:rect l="l" t="t" r="r" b="b"/>
                <a:pathLst>
                  <a:path w="533400" h="912553">
                    <a:moveTo>
                      <a:pt x="0" y="0"/>
                    </a:moveTo>
                    <a:lnTo>
                      <a:pt x="533400" y="9525"/>
                    </a:lnTo>
                    <a:cubicBezTo>
                      <a:pt x="433387" y="141287"/>
                      <a:pt x="628650" y="945232"/>
                      <a:pt x="257175" y="910307"/>
                    </a:cubicBezTo>
                    <a:cubicBezTo>
                      <a:pt x="-30162" y="961108"/>
                      <a:pt x="77787" y="134937"/>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6C688FD8-75CA-48DA-A826-AA03CF84683B}"/>
                  </a:ext>
                </a:extLst>
              </p:cNvPr>
              <p:cNvCxnSpPr>
                <a:cxnSpLocks/>
              </p:cNvCxnSpPr>
              <p:nvPr/>
            </p:nvCxnSpPr>
            <p:spPr>
              <a:xfrm flipV="1">
                <a:off x="3957638" y="2447928"/>
                <a:ext cx="0" cy="109537"/>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5A6BC33A-FC04-4A53-A670-A3D3A2A198CD}"/>
                  </a:ext>
                </a:extLst>
              </p:cNvPr>
              <p:cNvCxnSpPr>
                <a:cxnSpLocks/>
              </p:cNvCxnSpPr>
              <p:nvPr/>
            </p:nvCxnSpPr>
            <p:spPr>
              <a:xfrm flipV="1">
                <a:off x="4219576" y="2447928"/>
                <a:ext cx="0" cy="109537"/>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6F177514-CF03-49DE-BCCA-BFCC798521E3}"/>
                  </a:ext>
                </a:extLst>
              </p:cNvPr>
              <p:cNvCxnSpPr>
                <a:cxnSpLocks/>
              </p:cNvCxnSpPr>
              <p:nvPr/>
            </p:nvCxnSpPr>
            <p:spPr>
              <a:xfrm flipV="1">
                <a:off x="4119564" y="2937978"/>
                <a:ext cx="0" cy="109537"/>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9" name="슬라이드 번호 개체 틀 8">
            <a:extLst>
              <a:ext uri="{FF2B5EF4-FFF2-40B4-BE49-F238E27FC236}">
                <a16:creationId xmlns:a16="http://schemas.microsoft.com/office/drawing/2014/main" id="{23AB6325-0095-4D0E-9185-EB2FFC58090C}"/>
              </a:ext>
            </a:extLst>
          </p:cNvPr>
          <p:cNvSpPr>
            <a:spLocks noGrp="1"/>
          </p:cNvSpPr>
          <p:nvPr>
            <p:ph type="sldNum" sz="quarter" idx="12"/>
          </p:nvPr>
        </p:nvSpPr>
        <p:spPr>
          <a:xfrm>
            <a:off x="8610600" y="6356350"/>
            <a:ext cx="2743200" cy="365125"/>
          </a:xfrm>
        </p:spPr>
        <p:txBody>
          <a:bodyPr/>
          <a:lstStyle/>
          <a:p>
            <a:fld id="{3ED9C608-6618-4B28-8AF5-094C3E1E5917}" type="slidenum">
              <a:rPr lang="ko-KR" altLang="en-US" smtClean="0">
                <a:latin typeface="SamsungOne 400" panose="020B0503030303020204" pitchFamily="34" charset="0"/>
              </a:rPr>
              <a:t>3</a:t>
            </a:fld>
            <a:endParaRPr lang="ko-KR" altLang="en-US" dirty="0">
              <a:latin typeface="SamsungOne 400" panose="020B0503030303020204" pitchFamily="34" charset="0"/>
            </a:endParaRPr>
          </a:p>
        </p:txBody>
      </p:sp>
    </p:spTree>
    <p:extLst>
      <p:ext uri="{BB962C8B-B14F-4D97-AF65-F5344CB8AC3E}">
        <p14:creationId xmlns:p14="http://schemas.microsoft.com/office/powerpoint/2010/main" val="381188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Useful resources</a:t>
            </a:r>
            <a:endParaRPr lang="ko-KR" altLang="en-US" sz="3000" dirty="0">
              <a:latin typeface="Samsung Sharp Sans" pitchFamily="2" charset="0"/>
              <a:cs typeface="Samsung Sharp Sans" pitchFamily="2" charset="0"/>
            </a:endParaRPr>
          </a:p>
        </p:txBody>
      </p:sp>
      <p:sp>
        <p:nvSpPr>
          <p:cNvPr id="5" name="TextBox 4"/>
          <p:cNvSpPr txBox="1"/>
          <p:nvPr/>
        </p:nvSpPr>
        <p:spPr>
          <a:xfrm>
            <a:off x="682625" y="1306777"/>
            <a:ext cx="9299575" cy="4247317"/>
          </a:xfrm>
          <a:prstGeom prst="rect">
            <a:avLst/>
          </a:prstGeom>
          <a:noFill/>
        </p:spPr>
        <p:txBody>
          <a:bodyPr wrap="square" rtlCol="0">
            <a:spAutoFit/>
          </a:bodyPr>
          <a:lstStyle/>
          <a:p>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Download the mobile e-Paper app using the QR codes displayed on the device</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Before connecting with a device running &lt;1100.00, find the </a:t>
            </a:r>
            <a:r>
              <a:rPr lang="en-US" altLang="ko-KR" dirty="0">
                <a:latin typeface="SamsungOne 400C" panose="020B0506030303020204" pitchFamily="34" charset="0"/>
                <a:ea typeface="SamsungOne 400C" panose="020B0506030303020204" pitchFamily="34" charset="0"/>
                <a:hlinkClick r:id="rId2"/>
              </a:rPr>
              <a:t>user manual </a:t>
            </a:r>
            <a:r>
              <a:rPr lang="en-US" altLang="ko-KR" dirty="0">
                <a:latin typeface="SamsungOne 400C" panose="020B0506030303020204" pitchFamily="34" charset="0"/>
                <a:ea typeface="SamsungOne 400C" panose="020B0506030303020204" pitchFamily="34" charset="0"/>
              </a:rPr>
              <a:t>and Firmware files on </a:t>
            </a:r>
            <a:br>
              <a:rPr lang="en-US" altLang="ko-KR" dirty="0">
                <a:latin typeface="SamsungOne 400C" panose="020B0506030303020204" pitchFamily="34" charset="0"/>
                <a:ea typeface="SamsungOne 400C" panose="020B0506030303020204" pitchFamily="34" charset="0"/>
              </a:rPr>
            </a:br>
            <a:r>
              <a:rPr lang="en-US" altLang="ko-KR" dirty="0">
                <a:latin typeface="SamsungOne 400C" panose="020B0506030303020204" pitchFamily="34" charset="0"/>
                <a:ea typeface="SamsungOne 400C" panose="020B0506030303020204" pitchFamily="34" charset="0"/>
                <a:hlinkClick r:id="rId3"/>
              </a:rPr>
              <a:t>https://www.samsung.com/nl/support/model/LH32EMDIBGBXEN/</a:t>
            </a:r>
            <a:r>
              <a:rPr lang="en-US" altLang="ko-KR" dirty="0">
                <a:latin typeface="SamsungOne 400C" panose="020B0506030303020204" pitchFamily="34" charset="0"/>
                <a:ea typeface="SamsungOne 400C" panose="020B0506030303020204" pitchFamily="34" charset="0"/>
              </a:rPr>
              <a:t> . </a:t>
            </a:r>
            <a:r>
              <a:rPr lang="en-US" altLang="ko-KR" b="1" dirty="0">
                <a:solidFill>
                  <a:srgbClr val="FF0000"/>
                </a:solidFill>
                <a:latin typeface="SamsungOne 400C" panose="020B0506030303020204" pitchFamily="34" charset="0"/>
                <a:ea typeface="SamsungOne 400C" panose="020B0506030303020204" pitchFamily="34" charset="0"/>
              </a:rPr>
              <a:t>We recommend v 1100.0 			or higher for the best user experience.</a:t>
            </a: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t>4</a:t>
            </a:fld>
            <a:endParaRPr lang="ko-KR" altLang="en-US" dirty="0"/>
          </a:p>
        </p:txBody>
      </p:sp>
      <p:pic>
        <p:nvPicPr>
          <p:cNvPr id="11" name="Picture 10">
            <a:extLst>
              <a:ext uri="{FF2B5EF4-FFF2-40B4-BE49-F238E27FC236}">
                <a16:creationId xmlns:a16="http://schemas.microsoft.com/office/drawing/2014/main" id="{0659EF2A-9359-43CD-B847-75DCAF98D964}"/>
              </a:ext>
            </a:extLst>
          </p:cNvPr>
          <p:cNvPicPr>
            <a:picLocks noChangeAspect="1"/>
          </p:cNvPicPr>
          <p:nvPr/>
        </p:nvPicPr>
        <p:blipFill rotWithShape="1">
          <a:blip r:embed="rId4"/>
          <a:srcRect l="23825" t="29563" r="21284" b="42760"/>
          <a:stretch/>
        </p:blipFill>
        <p:spPr>
          <a:xfrm>
            <a:off x="1111542" y="2011871"/>
            <a:ext cx="2432467" cy="1614506"/>
          </a:xfrm>
          <a:prstGeom prst="rect">
            <a:avLst/>
          </a:prstGeom>
          <a:scene3d>
            <a:camera prst="orthographicFront">
              <a:rot lat="300000" lon="0" rev="0"/>
            </a:camera>
            <a:lightRig rig="threePt" dir="t"/>
          </a:scene3d>
        </p:spPr>
      </p:pic>
      <p:pic>
        <p:nvPicPr>
          <p:cNvPr id="13" name="Picture 12">
            <a:extLst>
              <a:ext uri="{FF2B5EF4-FFF2-40B4-BE49-F238E27FC236}">
                <a16:creationId xmlns:a16="http://schemas.microsoft.com/office/drawing/2014/main" id="{33EB0DD7-A912-4AF6-A061-88E7CBFC3F72}"/>
              </a:ext>
            </a:extLst>
          </p:cNvPr>
          <p:cNvPicPr>
            <a:picLocks noChangeAspect="1"/>
          </p:cNvPicPr>
          <p:nvPr/>
        </p:nvPicPr>
        <p:blipFill>
          <a:blip r:embed="rId5"/>
          <a:stretch>
            <a:fillRect/>
          </a:stretch>
        </p:blipFill>
        <p:spPr>
          <a:xfrm>
            <a:off x="966686" y="4656116"/>
            <a:ext cx="1579971" cy="1614506"/>
          </a:xfrm>
          <a:prstGeom prst="rect">
            <a:avLst/>
          </a:prstGeom>
        </p:spPr>
      </p:pic>
    </p:spTree>
    <p:extLst>
      <p:ext uri="{BB962C8B-B14F-4D97-AF65-F5344CB8AC3E}">
        <p14:creationId xmlns:p14="http://schemas.microsoft.com/office/powerpoint/2010/main" val="171056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Useful resources</a:t>
            </a:r>
            <a:endParaRPr lang="ko-KR" altLang="en-US" sz="3000" dirty="0">
              <a:latin typeface="Samsung Sharp Sans" pitchFamily="2" charset="0"/>
              <a:cs typeface="Samsung Sharp Sans" pitchFamily="2" charset="0"/>
            </a:endParaRPr>
          </a:p>
        </p:txBody>
      </p:sp>
      <p:sp>
        <p:nvSpPr>
          <p:cNvPr id="5" name="TextBox 4"/>
          <p:cNvSpPr txBox="1"/>
          <p:nvPr/>
        </p:nvSpPr>
        <p:spPr>
          <a:xfrm>
            <a:off x="682625" y="1306777"/>
            <a:ext cx="9299575" cy="5632311"/>
          </a:xfrm>
          <a:prstGeom prst="rect">
            <a:avLst/>
          </a:prstGeom>
          <a:noFill/>
        </p:spPr>
        <p:txBody>
          <a:bodyPr wrap="square" rtlCol="0">
            <a:spAutoFit/>
          </a:bodyPr>
          <a:lstStyle/>
          <a:p>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Watch OOBE Process </a:t>
            </a:r>
            <a:r>
              <a:rPr lang="en-US" altLang="ko-KR" dirty="0">
                <a:latin typeface="SamsungOne 400C" panose="020B0506030303020204" pitchFamily="34" charset="0"/>
                <a:ea typeface="SamsungOne 400C" panose="020B0506030303020204" pitchFamily="34" charset="0"/>
                <a:hlinkClick r:id="rId2"/>
              </a:rPr>
              <a:t>on YouTube</a:t>
            </a:r>
            <a:endParaRPr lang="en-US" altLang="ko-KR" dirty="0">
              <a:latin typeface="SamsungOne 400C" panose="020B0506030303020204" pitchFamily="34" charset="0"/>
              <a:ea typeface="SamsungOne 400C" panose="020B0506030303020204" pitchFamily="34" charset="0"/>
            </a:endParaRPr>
          </a:p>
          <a:p>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r>
              <a:rPr lang="en-US" altLang="ko-KR" dirty="0">
                <a:latin typeface="SamsungOne 400C" panose="020B0506030303020204" pitchFamily="34" charset="0"/>
                <a:ea typeface="SamsungOne 400C" panose="020B0506030303020204" pitchFamily="34" charset="0"/>
              </a:rPr>
              <a:t>Firmware update section: </a:t>
            </a:r>
            <a:r>
              <a:rPr lang="en-US" altLang="ko-KR" dirty="0">
                <a:latin typeface="SamsungOne 400C" panose="020B0506030303020204" pitchFamily="34" charset="0"/>
                <a:ea typeface="SamsungOne 400C" panose="020B0506030303020204" pitchFamily="34" charset="0"/>
                <a:hlinkClick r:id="rId3"/>
              </a:rPr>
              <a:t>here</a:t>
            </a: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a:p>
            <a:pPr marL="285750" indent="-285750">
              <a:buFont typeface="Arial" panose="020B0604020202020204" pitchFamily="34" charset="0"/>
              <a:buChar char="•"/>
            </a:pPr>
            <a:endParaRPr lang="en-US" altLang="ko-KR" dirty="0">
              <a:latin typeface="SamsungOne 400C" panose="020B0506030303020204" pitchFamily="34" charset="0"/>
              <a:ea typeface="SamsungOne 400C" panose="020B0506030303020204" pitchFamily="34"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t>5</a:t>
            </a:fld>
            <a:endParaRPr lang="ko-KR" altLang="en-US" dirty="0"/>
          </a:p>
        </p:txBody>
      </p:sp>
      <p:pic>
        <p:nvPicPr>
          <p:cNvPr id="4" name="Picture 3">
            <a:hlinkClick r:id="rId2"/>
            <a:extLst>
              <a:ext uri="{FF2B5EF4-FFF2-40B4-BE49-F238E27FC236}">
                <a16:creationId xmlns:a16="http://schemas.microsoft.com/office/drawing/2014/main" id="{8C72891B-8AB6-4D66-8A35-11E00511A730}"/>
              </a:ext>
            </a:extLst>
          </p:cNvPr>
          <p:cNvPicPr>
            <a:picLocks noChangeAspect="1"/>
          </p:cNvPicPr>
          <p:nvPr/>
        </p:nvPicPr>
        <p:blipFill>
          <a:blip r:embed="rId4"/>
          <a:stretch>
            <a:fillRect/>
          </a:stretch>
        </p:blipFill>
        <p:spPr>
          <a:xfrm>
            <a:off x="5332412" y="1550403"/>
            <a:ext cx="4507524" cy="2368008"/>
          </a:xfrm>
          <a:prstGeom prst="rect">
            <a:avLst/>
          </a:prstGeom>
        </p:spPr>
      </p:pic>
      <p:pic>
        <p:nvPicPr>
          <p:cNvPr id="7" name="Picture 6">
            <a:hlinkClick r:id="rId3"/>
            <a:extLst>
              <a:ext uri="{FF2B5EF4-FFF2-40B4-BE49-F238E27FC236}">
                <a16:creationId xmlns:a16="http://schemas.microsoft.com/office/drawing/2014/main" id="{A8747D53-08F1-4CD7-A2BF-1CA17F2AD8D8}"/>
              </a:ext>
            </a:extLst>
          </p:cNvPr>
          <p:cNvPicPr>
            <a:picLocks noChangeAspect="1"/>
          </p:cNvPicPr>
          <p:nvPr/>
        </p:nvPicPr>
        <p:blipFill>
          <a:blip r:embed="rId5"/>
          <a:stretch>
            <a:fillRect/>
          </a:stretch>
        </p:blipFill>
        <p:spPr>
          <a:xfrm>
            <a:off x="5332412" y="4201782"/>
            <a:ext cx="4507524" cy="2455540"/>
          </a:xfrm>
          <a:prstGeom prst="rect">
            <a:avLst/>
          </a:prstGeom>
        </p:spPr>
      </p:pic>
    </p:spTree>
    <p:extLst>
      <p:ext uri="{BB962C8B-B14F-4D97-AF65-F5344CB8AC3E}">
        <p14:creationId xmlns:p14="http://schemas.microsoft.com/office/powerpoint/2010/main" val="367115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p:cNvPicPr>
            <a:picLocks noChangeAspect="1"/>
          </p:cNvPicPr>
          <p:nvPr/>
        </p:nvPicPr>
        <p:blipFill>
          <a:blip r:embed="rId2"/>
          <a:stretch>
            <a:fillRect/>
          </a:stretch>
        </p:blipFill>
        <p:spPr>
          <a:xfrm>
            <a:off x="478833" y="1552069"/>
            <a:ext cx="7612066" cy="5044140"/>
          </a:xfrm>
          <a:prstGeom prst="rect">
            <a:avLst/>
          </a:prstGeom>
        </p:spPr>
      </p:pic>
      <p:sp>
        <p:nvSpPr>
          <p:cNvPr id="11" name="모서리가 둥근 직사각형 10"/>
          <p:cNvSpPr/>
          <p:nvPr/>
        </p:nvSpPr>
        <p:spPr>
          <a:xfrm>
            <a:off x="6684135" y="4923026"/>
            <a:ext cx="826079" cy="285678"/>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BT Pairing </a:t>
            </a:r>
          </a:p>
        </p:txBody>
      </p:sp>
      <p:sp>
        <p:nvSpPr>
          <p:cNvPr id="2" name="제목 1"/>
          <p:cNvSpPr>
            <a:spLocks noGrp="1"/>
          </p:cNvSpPr>
          <p:nvPr>
            <p:ph type="title"/>
          </p:nvPr>
        </p:nvSpPr>
        <p:spPr>
          <a:xfrm>
            <a:off x="838200" y="365125"/>
            <a:ext cx="10515600" cy="1325563"/>
          </a:xfrm>
        </p:spPr>
        <p:txBody>
          <a:bodyPr/>
          <a:lstStyle/>
          <a:p>
            <a:r>
              <a:rPr lang="en-US" altLang="ko-KR" sz="3000" dirty="0">
                <a:latin typeface="Samsung Sharp Sans" pitchFamily="2" charset="0"/>
                <a:ea typeface="Samsung Sharp Sans" pitchFamily="2" charset="0"/>
                <a:cs typeface="Samsung Sharp Sans" pitchFamily="2" charset="0"/>
              </a:rPr>
              <a:t>HW Components</a:t>
            </a:r>
            <a:endParaRPr lang="ko-KR" altLang="en-US" sz="3000" dirty="0">
              <a:latin typeface="Samsung Sharp Sans" pitchFamily="2" charset="0"/>
              <a:cs typeface="Samsung Sharp Sans" pitchFamily="2" charset="0"/>
            </a:endParaRPr>
          </a:p>
        </p:txBody>
      </p:sp>
      <p:cxnSp>
        <p:nvCxnSpPr>
          <p:cNvPr id="14" name="직선 연결선 13"/>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슬라이드 번호 개체 틀 14"/>
          <p:cNvSpPr>
            <a:spLocks noGrp="1"/>
          </p:cNvSpPr>
          <p:nvPr>
            <p:ph type="sldNum" sz="quarter" idx="12"/>
          </p:nvPr>
        </p:nvSpPr>
        <p:spPr/>
        <p:txBody>
          <a:bodyPr/>
          <a:lstStyle/>
          <a:p>
            <a:fld id="{3ED9C608-6618-4B28-8AF5-094C3E1E5917}" type="slidenum">
              <a:rPr lang="ko-KR" altLang="en-US" smtClean="0"/>
              <a:t>6</a:t>
            </a:fld>
            <a:endParaRPr lang="ko-KR" altLang="en-US" dirty="0"/>
          </a:p>
        </p:txBody>
      </p:sp>
      <p:sp>
        <p:nvSpPr>
          <p:cNvPr id="17" name="모서리가 둥근 직사각형 16"/>
          <p:cNvSpPr/>
          <p:nvPr/>
        </p:nvSpPr>
        <p:spPr>
          <a:xfrm>
            <a:off x="5662315" y="4923026"/>
            <a:ext cx="741800" cy="285678"/>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Power</a:t>
            </a:r>
          </a:p>
        </p:txBody>
      </p:sp>
      <p:sp>
        <p:nvSpPr>
          <p:cNvPr id="18" name="모서리가 둥근 직사각형 17"/>
          <p:cNvSpPr/>
          <p:nvPr/>
        </p:nvSpPr>
        <p:spPr>
          <a:xfrm>
            <a:off x="4640494" y="4923026"/>
            <a:ext cx="741800" cy="285678"/>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Control</a:t>
            </a:r>
          </a:p>
        </p:txBody>
      </p:sp>
      <p:sp>
        <p:nvSpPr>
          <p:cNvPr id="20" name="모서리가 둥근 직사각형 19"/>
          <p:cNvSpPr/>
          <p:nvPr/>
        </p:nvSpPr>
        <p:spPr>
          <a:xfrm>
            <a:off x="2257831" y="2453734"/>
            <a:ext cx="910951" cy="440920"/>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Kensington</a:t>
            </a:r>
          </a:p>
          <a:p>
            <a:pPr algn="ctr"/>
            <a:r>
              <a:rPr lang="en-US" altLang="ko-KR" sz="1000" dirty="0">
                <a:solidFill>
                  <a:schemeClr val="tx1"/>
                </a:solidFill>
                <a:latin typeface="SamsungOne 400C" panose="020B0506030303020204" pitchFamily="34" charset="0"/>
                <a:ea typeface="SamsungOne 400C" panose="020B0506030303020204" pitchFamily="34" charset="0"/>
              </a:rPr>
              <a:t>Lock</a:t>
            </a:r>
          </a:p>
        </p:txBody>
      </p:sp>
      <p:sp>
        <p:nvSpPr>
          <p:cNvPr id="21" name="모서리가 둥근 직사각형 20"/>
          <p:cNvSpPr/>
          <p:nvPr/>
        </p:nvSpPr>
        <p:spPr>
          <a:xfrm>
            <a:off x="2710417" y="3947585"/>
            <a:ext cx="932652" cy="416400"/>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USB-C 2.0 (Data only)</a:t>
            </a:r>
          </a:p>
        </p:txBody>
      </p:sp>
      <p:sp>
        <p:nvSpPr>
          <p:cNvPr id="22" name="모서리가 둥근 직사각형 21"/>
          <p:cNvSpPr/>
          <p:nvPr/>
        </p:nvSpPr>
        <p:spPr>
          <a:xfrm>
            <a:off x="3920878" y="3947585"/>
            <a:ext cx="963751" cy="416400"/>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USB-C</a:t>
            </a:r>
          </a:p>
          <a:p>
            <a:pPr algn="ctr"/>
            <a:r>
              <a:rPr lang="en-US" altLang="ko-KR" sz="1000" dirty="0">
                <a:solidFill>
                  <a:schemeClr val="tx1"/>
                </a:solidFill>
                <a:latin typeface="SamsungOne 400C" panose="020B0506030303020204" pitchFamily="34" charset="0"/>
                <a:ea typeface="SamsungOne 400C" panose="020B0506030303020204" pitchFamily="34" charset="0"/>
              </a:rPr>
              <a:t>(Power Only)</a:t>
            </a:r>
          </a:p>
        </p:txBody>
      </p:sp>
      <p:cxnSp>
        <p:nvCxnSpPr>
          <p:cNvPr id="26" name="직선 화살표 연결선 25"/>
          <p:cNvCxnSpPr/>
          <p:nvPr/>
        </p:nvCxnSpPr>
        <p:spPr>
          <a:xfrm flipV="1">
            <a:off x="3493213" y="3683285"/>
            <a:ext cx="0" cy="264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직선 화살표 연결선 26"/>
          <p:cNvCxnSpPr/>
          <p:nvPr/>
        </p:nvCxnSpPr>
        <p:spPr>
          <a:xfrm flipV="1">
            <a:off x="4097676" y="3683285"/>
            <a:ext cx="0" cy="264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직선 화살표 연결선 27"/>
          <p:cNvCxnSpPr/>
          <p:nvPr/>
        </p:nvCxnSpPr>
        <p:spPr>
          <a:xfrm flipV="1">
            <a:off x="2981217" y="2894654"/>
            <a:ext cx="0" cy="2643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30" name="모서리가 둥근 직사각형 29"/>
          <p:cNvSpPr/>
          <p:nvPr/>
        </p:nvSpPr>
        <p:spPr>
          <a:xfrm>
            <a:off x="3809278" y="2446681"/>
            <a:ext cx="815502" cy="455025"/>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Red LED for Power</a:t>
            </a:r>
          </a:p>
        </p:txBody>
      </p:sp>
      <p:sp>
        <p:nvSpPr>
          <p:cNvPr id="31" name="모서리가 둥근 직사각형 30"/>
          <p:cNvSpPr/>
          <p:nvPr/>
        </p:nvSpPr>
        <p:spPr>
          <a:xfrm>
            <a:off x="4679712" y="2446680"/>
            <a:ext cx="1513073" cy="455025"/>
          </a:xfrm>
          <a:prstGeom prst="roundRect">
            <a:avLst/>
          </a:prstGeom>
          <a:solidFill>
            <a:schemeClr val="accent6">
              <a:lumMod val="60000"/>
              <a:lumOff val="40000"/>
              <a:alpha val="5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solidFill>
                  <a:schemeClr val="tx1"/>
                </a:solidFill>
                <a:latin typeface="SamsungOne 400C" panose="020B0506030303020204" pitchFamily="34" charset="0"/>
                <a:ea typeface="SamsungOne 400C" panose="020B0506030303020204" pitchFamily="34" charset="0"/>
              </a:rPr>
              <a:t>Blue LED for Network</a:t>
            </a:r>
          </a:p>
          <a:p>
            <a:pPr algn="ctr"/>
            <a:r>
              <a:rPr lang="en-US" altLang="ko-KR" sz="1000" dirty="0">
                <a:solidFill>
                  <a:schemeClr val="tx1"/>
                </a:solidFill>
                <a:latin typeface="SamsungOne 400C" panose="020B0506030303020204" pitchFamily="34" charset="0"/>
                <a:ea typeface="SamsungOne 400C" panose="020B0506030303020204" pitchFamily="34" charset="0"/>
              </a:rPr>
              <a:t>Green LED for Control</a:t>
            </a:r>
          </a:p>
        </p:txBody>
      </p:sp>
      <p:cxnSp>
        <p:nvCxnSpPr>
          <p:cNvPr id="32" name="직선 화살표 연결선 31"/>
          <p:cNvCxnSpPr/>
          <p:nvPr/>
        </p:nvCxnSpPr>
        <p:spPr>
          <a:xfrm flipH="1" flipV="1">
            <a:off x="4412749" y="2909418"/>
            <a:ext cx="2" cy="522151"/>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cxnSp>
        <p:nvCxnSpPr>
          <p:cNvPr id="35" name="직선 화살표 연결선 34"/>
          <p:cNvCxnSpPr/>
          <p:nvPr/>
        </p:nvCxnSpPr>
        <p:spPr>
          <a:xfrm flipH="1" flipV="1">
            <a:off x="4884629" y="2906351"/>
            <a:ext cx="2" cy="522151"/>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46" name="그림 45"/>
          <p:cNvPicPr>
            <a:picLocks noChangeAspect="1"/>
          </p:cNvPicPr>
          <p:nvPr/>
        </p:nvPicPr>
        <p:blipFill>
          <a:blip r:embed="rId3"/>
          <a:stretch>
            <a:fillRect/>
          </a:stretch>
        </p:blipFill>
        <p:spPr>
          <a:xfrm>
            <a:off x="8292293" y="2791058"/>
            <a:ext cx="3707475" cy="1156527"/>
          </a:xfrm>
          <a:prstGeom prst="rect">
            <a:avLst/>
          </a:prstGeom>
        </p:spPr>
      </p:pic>
      <p:pic>
        <p:nvPicPr>
          <p:cNvPr id="47" name="그림 46"/>
          <p:cNvPicPr>
            <a:picLocks noChangeAspect="1"/>
          </p:cNvPicPr>
          <p:nvPr/>
        </p:nvPicPr>
        <p:blipFill>
          <a:blip r:embed="rId4"/>
          <a:stretch>
            <a:fillRect/>
          </a:stretch>
        </p:blipFill>
        <p:spPr>
          <a:xfrm>
            <a:off x="8292293" y="4975029"/>
            <a:ext cx="3707476" cy="1174419"/>
          </a:xfrm>
          <a:prstGeom prst="rect">
            <a:avLst/>
          </a:prstGeom>
        </p:spPr>
      </p:pic>
    </p:spTree>
    <p:extLst>
      <p:ext uri="{BB962C8B-B14F-4D97-AF65-F5344CB8AC3E}">
        <p14:creationId xmlns:p14="http://schemas.microsoft.com/office/powerpoint/2010/main" val="372814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직선 연결선 13"/>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슬라이드 번호 개체 틀 14"/>
          <p:cNvSpPr>
            <a:spLocks noGrp="1"/>
          </p:cNvSpPr>
          <p:nvPr>
            <p:ph type="sldNum" sz="quarter" idx="12"/>
          </p:nvPr>
        </p:nvSpPr>
        <p:spPr/>
        <p:txBody>
          <a:bodyPr/>
          <a:lstStyle/>
          <a:p>
            <a:fld id="{3ED9C608-6618-4B28-8AF5-094C3E1E5917}" type="slidenum">
              <a:rPr lang="ko-KR" altLang="en-US" smtClean="0"/>
              <a:t>7</a:t>
            </a:fld>
            <a:endParaRPr lang="ko-KR" altLang="en-US" dirty="0"/>
          </a:p>
        </p:txBody>
      </p:sp>
      <p:pic>
        <p:nvPicPr>
          <p:cNvPr id="5" name="Picture 4">
            <a:extLst>
              <a:ext uri="{FF2B5EF4-FFF2-40B4-BE49-F238E27FC236}">
                <a16:creationId xmlns:a16="http://schemas.microsoft.com/office/drawing/2014/main" id="{C6D4E402-55A4-4B48-9605-2524856B1859}"/>
              </a:ext>
            </a:extLst>
          </p:cNvPr>
          <p:cNvPicPr>
            <a:picLocks noChangeAspect="1"/>
          </p:cNvPicPr>
          <p:nvPr/>
        </p:nvPicPr>
        <p:blipFill>
          <a:blip r:embed="rId2"/>
          <a:stretch>
            <a:fillRect/>
          </a:stretch>
        </p:blipFill>
        <p:spPr>
          <a:xfrm rot="16200000">
            <a:off x="7176306" y="1275386"/>
            <a:ext cx="3711038" cy="4948051"/>
          </a:xfrm>
          <a:prstGeom prst="rect">
            <a:avLst/>
          </a:prstGeom>
        </p:spPr>
      </p:pic>
      <p:pic>
        <p:nvPicPr>
          <p:cNvPr id="8" name="Picture 7">
            <a:extLst>
              <a:ext uri="{FF2B5EF4-FFF2-40B4-BE49-F238E27FC236}">
                <a16:creationId xmlns:a16="http://schemas.microsoft.com/office/drawing/2014/main" id="{3DE591DA-3D1E-4826-BD70-06DFBC2BA5CB}"/>
              </a:ext>
            </a:extLst>
          </p:cNvPr>
          <p:cNvPicPr>
            <a:picLocks noChangeAspect="1"/>
          </p:cNvPicPr>
          <p:nvPr/>
        </p:nvPicPr>
        <p:blipFill rotWithShape="1">
          <a:blip r:embed="rId3"/>
          <a:srcRect l="855" r="1"/>
          <a:stretch/>
        </p:blipFill>
        <p:spPr>
          <a:xfrm rot="16200000">
            <a:off x="1491111" y="1240986"/>
            <a:ext cx="3711034" cy="5016855"/>
          </a:xfrm>
          <a:prstGeom prst="rect">
            <a:avLst/>
          </a:prstGeom>
        </p:spPr>
      </p:pic>
      <p:pic>
        <p:nvPicPr>
          <p:cNvPr id="36" name="Picture 35">
            <a:extLst>
              <a:ext uri="{FF2B5EF4-FFF2-40B4-BE49-F238E27FC236}">
                <a16:creationId xmlns:a16="http://schemas.microsoft.com/office/drawing/2014/main" id="{C8092EDE-8958-4839-9502-A31B95668D2D}"/>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2417488" y="2904283"/>
            <a:ext cx="883144" cy="845128"/>
          </a:xfrm>
          <a:prstGeom prst="rect">
            <a:avLst/>
          </a:prstGeom>
        </p:spPr>
      </p:pic>
      <p:pic>
        <p:nvPicPr>
          <p:cNvPr id="37" name="Picture 36">
            <a:extLst>
              <a:ext uri="{FF2B5EF4-FFF2-40B4-BE49-F238E27FC236}">
                <a16:creationId xmlns:a16="http://schemas.microsoft.com/office/drawing/2014/main" id="{FA103674-DEC0-4778-B6C1-EE17098D7243}"/>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3872215" y="2904283"/>
            <a:ext cx="883144" cy="845128"/>
          </a:xfrm>
          <a:prstGeom prst="rect">
            <a:avLst/>
          </a:prstGeom>
        </p:spPr>
      </p:pic>
      <p:sp>
        <p:nvSpPr>
          <p:cNvPr id="19" name="TextBox 18">
            <a:extLst>
              <a:ext uri="{FF2B5EF4-FFF2-40B4-BE49-F238E27FC236}">
                <a16:creationId xmlns:a16="http://schemas.microsoft.com/office/drawing/2014/main" id="{EE767E5A-6932-439C-8983-37C35759AB1D}"/>
              </a:ext>
            </a:extLst>
          </p:cNvPr>
          <p:cNvSpPr txBox="1"/>
          <p:nvPr/>
        </p:nvSpPr>
        <p:spPr>
          <a:xfrm>
            <a:off x="829056" y="4871340"/>
            <a:ext cx="5026000" cy="738664"/>
          </a:xfrm>
          <a:prstGeom prst="rect">
            <a:avLst/>
          </a:prstGeom>
          <a:solidFill>
            <a:schemeClr val="bg1"/>
          </a:solidFill>
        </p:spPr>
        <p:txBody>
          <a:bodyPr wrap="square" rtlCol="0">
            <a:normAutofit/>
          </a:bodyPr>
          <a:lstStyle/>
          <a:p>
            <a:pPr latinLnBrk="0"/>
            <a:r>
              <a:rPr lang="nl-BE" sz="1400" dirty="0">
                <a:latin typeface="SamsungOne 400C" panose="020B0506030303020204" pitchFamily="34" charset="0"/>
                <a:ea typeface="SamsungOne 400C" panose="020B0506030303020204" pitchFamily="34" charset="0"/>
              </a:rPr>
              <a:t>Make </a:t>
            </a:r>
            <a:r>
              <a:rPr lang="nl-BE" sz="1400" dirty="0" err="1">
                <a:latin typeface="SamsungOne 400C" panose="020B0506030303020204" pitchFamily="34" charset="0"/>
                <a:ea typeface="SamsungOne 400C" panose="020B0506030303020204" pitchFamily="34" charset="0"/>
              </a:rPr>
              <a:t>sure</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the</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e-Paper</a:t>
            </a:r>
            <a:r>
              <a:rPr lang="nl-BE" sz="1400" dirty="0">
                <a:latin typeface="SamsungOne 400C" panose="020B0506030303020204" pitchFamily="34" charset="0"/>
                <a:ea typeface="SamsungOne 400C" panose="020B0506030303020204" pitchFamily="34" charset="0"/>
              </a:rPr>
              <a:t> lies on a flat, even </a:t>
            </a:r>
            <a:r>
              <a:rPr lang="nl-BE" sz="1400" dirty="0" err="1">
                <a:latin typeface="SamsungOne 400C" panose="020B0506030303020204" pitchFamily="34" charset="0"/>
                <a:ea typeface="SamsungOne 400C" panose="020B0506030303020204" pitchFamily="34" charset="0"/>
              </a:rPr>
              <a:t>and</a:t>
            </a:r>
            <a:r>
              <a:rPr lang="nl-BE" sz="1400" dirty="0">
                <a:latin typeface="SamsungOne 400C" panose="020B0506030303020204" pitchFamily="34" charset="0"/>
                <a:ea typeface="SamsungOne 400C" panose="020B0506030303020204" pitchFamily="34" charset="0"/>
              </a:rPr>
              <a:t> soft </a:t>
            </a:r>
            <a:r>
              <a:rPr lang="nl-BE" sz="1400" dirty="0" err="1">
                <a:latin typeface="SamsungOne 400C" panose="020B0506030303020204" pitchFamily="34" charset="0"/>
                <a:ea typeface="SamsungOne 400C" panose="020B0506030303020204" pitchFamily="34" charset="0"/>
              </a:rPr>
              <a:t>surface</a:t>
            </a:r>
            <a:r>
              <a:rPr lang="nl-BE" sz="1400" dirty="0">
                <a:latin typeface="SamsungOne 400C" panose="020B0506030303020204" pitchFamily="34" charset="0"/>
                <a:ea typeface="SamsungOne 400C" panose="020B0506030303020204" pitchFamily="34" charset="0"/>
              </a:rPr>
              <a:t>.</a:t>
            </a:r>
            <a:br>
              <a:rPr lang="nl-BE" sz="1400" dirty="0">
                <a:latin typeface="SamsungOne 400C" panose="020B0506030303020204" pitchFamily="34" charset="0"/>
                <a:ea typeface="SamsungOne 400C" panose="020B0506030303020204" pitchFamily="34" charset="0"/>
              </a:rPr>
            </a:br>
            <a:r>
              <a:rPr lang="nl-BE" sz="1400" dirty="0" err="1">
                <a:latin typeface="SamsungOne 400C" panose="020B0506030303020204" pitchFamily="34" charset="0"/>
                <a:ea typeface="SamsungOne 400C" panose="020B0506030303020204" pitchFamily="34" charset="0"/>
              </a:rPr>
              <a:t>Gently</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press</a:t>
            </a:r>
            <a:r>
              <a:rPr lang="nl-BE" sz="1400" dirty="0">
                <a:latin typeface="SamsungOne 400C" panose="020B0506030303020204" pitchFamily="34" charset="0"/>
                <a:ea typeface="SamsungOne 400C" panose="020B0506030303020204" pitchFamily="34" charset="0"/>
              </a:rPr>
              <a:t> down on </a:t>
            </a:r>
            <a:r>
              <a:rPr lang="nl-BE" sz="1400" dirty="0" err="1">
                <a:latin typeface="SamsungOne 400C" panose="020B0506030303020204" pitchFamily="34" charset="0"/>
                <a:ea typeface="SamsungOne 400C" panose="020B0506030303020204" pitchFamily="34" charset="0"/>
              </a:rPr>
              <a:t>battery</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hatch</a:t>
            </a:r>
            <a:r>
              <a:rPr lang="nl-BE" sz="1400" dirty="0">
                <a:latin typeface="SamsungOne 400C" panose="020B0506030303020204" pitchFamily="34" charset="0"/>
                <a:ea typeface="SamsungOne 400C" panose="020B0506030303020204" pitchFamily="34" charset="0"/>
              </a:rPr>
              <a:t> tabs </a:t>
            </a:r>
            <a:r>
              <a:rPr lang="nl-BE" sz="1400" dirty="0" err="1">
                <a:latin typeface="SamsungOne 400C" panose="020B0506030303020204" pitchFamily="34" charset="0"/>
                <a:ea typeface="SamsungOne 400C" panose="020B0506030303020204" pitchFamily="34" charset="0"/>
              </a:rPr>
              <a:t>and</a:t>
            </a:r>
            <a:r>
              <a:rPr lang="nl-BE" sz="1400" dirty="0">
                <a:latin typeface="SamsungOne 400C" panose="020B0506030303020204" pitchFamily="34" charset="0"/>
                <a:ea typeface="SamsungOne 400C" panose="020B0506030303020204" pitchFamily="34" charset="0"/>
              </a:rPr>
              <a:t> slide  open in </a:t>
            </a:r>
            <a:r>
              <a:rPr lang="nl-BE" sz="1400" dirty="0" err="1">
                <a:latin typeface="SamsungOne 400C" panose="020B0506030303020204" pitchFamily="34" charset="0"/>
                <a:ea typeface="SamsungOne 400C" panose="020B0506030303020204" pitchFamily="34" charset="0"/>
              </a:rPr>
              <a:t>the</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direction</a:t>
            </a:r>
            <a:r>
              <a:rPr lang="nl-BE" sz="1400" dirty="0">
                <a:latin typeface="SamsungOne 400C" panose="020B0506030303020204" pitchFamily="34" charset="0"/>
                <a:ea typeface="SamsungOne 400C" panose="020B0506030303020204" pitchFamily="34" charset="0"/>
              </a:rPr>
              <a:t> of </a:t>
            </a:r>
            <a:r>
              <a:rPr lang="nl-BE" sz="1400" dirty="0" err="1">
                <a:latin typeface="SamsungOne 400C" panose="020B0506030303020204" pitchFamily="34" charset="0"/>
                <a:ea typeface="SamsungOne 400C" panose="020B0506030303020204" pitchFamily="34" charset="0"/>
              </a:rPr>
              <a:t>the</a:t>
            </a:r>
            <a:r>
              <a:rPr lang="nl-BE" sz="1400" dirty="0">
                <a:latin typeface="SamsungOne 400C" panose="020B0506030303020204" pitchFamily="34" charset="0"/>
                <a:ea typeface="SamsungOne 400C" panose="020B0506030303020204" pitchFamily="34" charset="0"/>
              </a:rPr>
              <a:t> </a:t>
            </a:r>
            <a:r>
              <a:rPr lang="nl-BE" sz="1400" dirty="0" err="1">
                <a:latin typeface="SamsungOne 400C" panose="020B0506030303020204" pitchFamily="34" charset="0"/>
                <a:ea typeface="SamsungOne 400C" panose="020B0506030303020204" pitchFamily="34" charset="0"/>
              </a:rPr>
              <a:t>arrow</a:t>
            </a:r>
            <a:r>
              <a:rPr lang="nl-BE" sz="1400" dirty="0">
                <a:latin typeface="SamsungOne 400C" panose="020B0506030303020204" pitchFamily="34" charset="0"/>
                <a:ea typeface="SamsungOne 400C" panose="020B0506030303020204" pitchFamily="34" charset="0"/>
              </a:rPr>
              <a:t>.</a:t>
            </a:r>
            <a:endParaRPr lang="en-US" sz="1400" dirty="0">
              <a:latin typeface="SamsungOne 400C" panose="020B0506030303020204" pitchFamily="34" charset="0"/>
              <a:ea typeface="SamsungOne 400C" panose="020B0506030303020204" pitchFamily="34" charset="0"/>
            </a:endParaRPr>
          </a:p>
        </p:txBody>
      </p:sp>
      <p:sp>
        <p:nvSpPr>
          <p:cNvPr id="39" name="제목 1">
            <a:extLst>
              <a:ext uri="{FF2B5EF4-FFF2-40B4-BE49-F238E27FC236}">
                <a16:creationId xmlns:a16="http://schemas.microsoft.com/office/drawing/2014/main" id="{C174AE06-EF7D-4C02-978F-9C638831061F}"/>
              </a:ext>
            </a:extLst>
          </p:cNvPr>
          <p:cNvSpPr>
            <a:spLocks noGrp="1"/>
          </p:cNvSpPr>
          <p:nvPr>
            <p:ph type="title"/>
          </p:nvPr>
        </p:nvSpPr>
        <p:spPr>
          <a:xfrm>
            <a:off x="618067" y="365126"/>
            <a:ext cx="10515600" cy="1031874"/>
          </a:xfrm>
        </p:spPr>
        <p:txBody>
          <a:bodyPr>
            <a:normAutofit/>
          </a:bodyPr>
          <a:lstStyle/>
          <a:p>
            <a:r>
              <a:rPr lang="en-US" altLang="ko-KR" sz="3000" dirty="0">
                <a:latin typeface="Samsung Sharp Sans" pitchFamily="2" charset="0"/>
                <a:ea typeface="Samsung Sharp Sans" pitchFamily="2" charset="0"/>
                <a:cs typeface="Samsung Sharp Sans" pitchFamily="2" charset="0"/>
              </a:rPr>
              <a:t>Insert / remove battery</a:t>
            </a:r>
            <a:endParaRPr lang="ko-KR" altLang="en-US" sz="3000" dirty="0">
              <a:latin typeface="Samsung Sharp Sans" pitchFamily="2" charset="0"/>
              <a:cs typeface="Samsung Sharp Sans" pitchFamily="2" charset="0"/>
            </a:endParaRPr>
          </a:p>
        </p:txBody>
      </p:sp>
      <p:sp>
        <p:nvSpPr>
          <p:cNvPr id="25" name="Arrow: Down 24">
            <a:extLst>
              <a:ext uri="{FF2B5EF4-FFF2-40B4-BE49-F238E27FC236}">
                <a16:creationId xmlns:a16="http://schemas.microsoft.com/office/drawing/2014/main" id="{D2A2E982-0CBD-4811-B82A-31363ECA24FF}"/>
              </a:ext>
            </a:extLst>
          </p:cNvPr>
          <p:cNvSpPr/>
          <p:nvPr/>
        </p:nvSpPr>
        <p:spPr>
          <a:xfrm>
            <a:off x="3517972" y="3610865"/>
            <a:ext cx="221672" cy="443346"/>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82ABF5A-624A-46F6-9417-51CD0BD0FF09}"/>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038952" y="3493102"/>
            <a:ext cx="883144" cy="845128"/>
          </a:xfrm>
          <a:prstGeom prst="rect">
            <a:avLst/>
          </a:prstGeom>
        </p:spPr>
      </p:pic>
      <p:pic>
        <p:nvPicPr>
          <p:cNvPr id="43" name="Picture 42">
            <a:extLst>
              <a:ext uri="{FF2B5EF4-FFF2-40B4-BE49-F238E27FC236}">
                <a16:creationId xmlns:a16="http://schemas.microsoft.com/office/drawing/2014/main" id="{9EA7A3F4-39D8-44CC-9AEB-3EFE4274ADD7}"/>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8403249" y="3714868"/>
            <a:ext cx="883144" cy="845128"/>
          </a:xfrm>
          <a:prstGeom prst="rect">
            <a:avLst/>
          </a:prstGeom>
        </p:spPr>
      </p:pic>
      <p:sp>
        <p:nvSpPr>
          <p:cNvPr id="16" name="TextBox 15">
            <a:extLst>
              <a:ext uri="{FF2B5EF4-FFF2-40B4-BE49-F238E27FC236}">
                <a16:creationId xmlns:a16="http://schemas.microsoft.com/office/drawing/2014/main" id="{C597D73A-E757-41CD-ABCD-D3D7CB4D8807}"/>
              </a:ext>
            </a:extLst>
          </p:cNvPr>
          <p:cNvSpPr txBox="1"/>
          <p:nvPr/>
        </p:nvSpPr>
        <p:spPr>
          <a:xfrm>
            <a:off x="6539512" y="5026217"/>
            <a:ext cx="4966340" cy="581191"/>
          </a:xfrm>
          <a:prstGeom prst="rect">
            <a:avLst/>
          </a:prstGeom>
          <a:solidFill>
            <a:schemeClr val="bg1"/>
          </a:solidFill>
        </p:spPr>
        <p:txBody>
          <a:bodyPr wrap="square" rtlCol="0">
            <a:normAutofit/>
          </a:bodyPr>
          <a:lstStyle/>
          <a:p>
            <a:pPr latinLnBrk="0"/>
            <a:r>
              <a:rPr lang="en-US" sz="1400" dirty="0">
                <a:latin typeface="SamsungOne 400C" panose="020B0506030303020204" pitchFamily="34" charset="0"/>
                <a:ea typeface="SamsungOne 400C" panose="020B0506030303020204" pitchFamily="34" charset="0"/>
              </a:rPr>
              <a:t>Remove the battery by lifting it at the cutout.</a:t>
            </a:r>
            <a:br>
              <a:rPr lang="en-US" sz="1400" dirty="0">
                <a:latin typeface="SamsungOne 400C" panose="020B0506030303020204" pitchFamily="34" charset="0"/>
                <a:ea typeface="SamsungOne 400C" panose="020B0506030303020204" pitchFamily="34" charset="0"/>
              </a:rPr>
            </a:br>
            <a:r>
              <a:rPr lang="en-US" sz="1400" dirty="0">
                <a:latin typeface="SamsungOne 400C" panose="020B0506030303020204" pitchFamily="34" charset="0"/>
                <a:ea typeface="SamsungOne 400C" panose="020B0506030303020204" pitchFamily="34" charset="0"/>
              </a:rPr>
              <a:t>Align battery pins with e-Paper pins</a:t>
            </a:r>
          </a:p>
        </p:txBody>
      </p:sp>
    </p:spTree>
    <p:extLst>
      <p:ext uri="{BB962C8B-B14F-4D97-AF65-F5344CB8AC3E}">
        <p14:creationId xmlns:p14="http://schemas.microsoft.com/office/powerpoint/2010/main" val="44772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Update Firmware first (1/3)</a:t>
            </a:r>
            <a:endParaRPr lang="ko-KR" altLang="en-US" sz="3000" dirty="0">
              <a:latin typeface="Samsung Sharp Sans" pitchFamily="2" charset="0"/>
              <a:cs typeface="Samsung Sharp Sans" pitchFamily="2"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t>8</a:t>
            </a:fld>
            <a:endParaRPr lang="ko-KR" altLang="en-US" dirty="0"/>
          </a:p>
        </p:txBody>
      </p:sp>
      <p:pic>
        <p:nvPicPr>
          <p:cNvPr id="7" name="Picture 6">
            <a:extLst>
              <a:ext uri="{FF2B5EF4-FFF2-40B4-BE49-F238E27FC236}">
                <a16:creationId xmlns:a16="http://schemas.microsoft.com/office/drawing/2014/main" id="{EDB8A8F8-392A-4D94-90E0-BF36F5EDA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1" y="1469463"/>
            <a:ext cx="10515600" cy="5023412"/>
          </a:xfrm>
          <a:prstGeom prst="rect">
            <a:avLst/>
          </a:prstGeom>
        </p:spPr>
      </p:pic>
      <p:sp>
        <p:nvSpPr>
          <p:cNvPr id="12" name="TextBox 11">
            <a:extLst>
              <a:ext uri="{FF2B5EF4-FFF2-40B4-BE49-F238E27FC236}">
                <a16:creationId xmlns:a16="http://schemas.microsoft.com/office/drawing/2014/main" id="{6CF65596-67C6-4E05-975B-05CD36A5E7BD}"/>
              </a:ext>
            </a:extLst>
          </p:cNvPr>
          <p:cNvSpPr txBox="1"/>
          <p:nvPr/>
        </p:nvSpPr>
        <p:spPr>
          <a:xfrm>
            <a:off x="812803" y="1428531"/>
            <a:ext cx="6282263" cy="369332"/>
          </a:xfrm>
          <a:prstGeom prst="rect">
            <a:avLst/>
          </a:prstGeom>
          <a:solidFill>
            <a:schemeClr val="bg1"/>
          </a:solidFill>
        </p:spPr>
        <p:txBody>
          <a:bodyPr wrap="square" rtlCol="0">
            <a:spAutoFit/>
          </a:bodyPr>
          <a:lstStyle/>
          <a:p>
            <a:r>
              <a:rPr lang="nl-BE" dirty="0"/>
              <a:t>FW update </a:t>
            </a:r>
            <a:r>
              <a:rPr lang="nl-BE" dirty="0" err="1"/>
              <a:t>using</a:t>
            </a:r>
            <a:r>
              <a:rPr lang="nl-BE" dirty="0"/>
              <a:t> USB </a:t>
            </a:r>
            <a:r>
              <a:rPr lang="nl-BE" dirty="0" err="1"/>
              <a:t>method</a:t>
            </a:r>
            <a:r>
              <a:rPr lang="nl-BE" dirty="0"/>
              <a:t> - </a:t>
            </a:r>
            <a:r>
              <a:rPr lang="nl-BE" b="1" dirty="0">
                <a:solidFill>
                  <a:srgbClr val="92D050"/>
                </a:solidFill>
              </a:rPr>
              <a:t>RECOMMENDED</a:t>
            </a:r>
            <a:endParaRPr lang="en-US" b="1" dirty="0">
              <a:solidFill>
                <a:srgbClr val="92D050"/>
              </a:solidFill>
            </a:endParaRPr>
          </a:p>
        </p:txBody>
      </p:sp>
      <p:sp>
        <p:nvSpPr>
          <p:cNvPr id="14" name="Rectangle: Rounded Corners 13">
            <a:extLst>
              <a:ext uri="{FF2B5EF4-FFF2-40B4-BE49-F238E27FC236}">
                <a16:creationId xmlns:a16="http://schemas.microsoft.com/office/drawing/2014/main" id="{7F29D0E6-D004-4C9D-9ABF-B39D9B68AF84}"/>
              </a:ext>
            </a:extLst>
          </p:cNvPr>
          <p:cNvSpPr/>
          <p:nvPr/>
        </p:nvSpPr>
        <p:spPr>
          <a:xfrm>
            <a:off x="3886200" y="5308600"/>
            <a:ext cx="1617133" cy="1047750"/>
          </a:xfrm>
          <a:prstGeom prst="roundRect">
            <a:avLst>
              <a:gd name="adj" fmla="val 7778"/>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991E39-51D1-4C9C-97B2-155AE6BE495A}"/>
              </a:ext>
            </a:extLst>
          </p:cNvPr>
          <p:cNvSpPr txBox="1"/>
          <p:nvPr/>
        </p:nvSpPr>
        <p:spPr>
          <a:xfrm>
            <a:off x="698904" y="5350933"/>
            <a:ext cx="3096232" cy="369332"/>
          </a:xfrm>
          <a:prstGeom prst="rect">
            <a:avLst/>
          </a:prstGeom>
          <a:noFill/>
        </p:spPr>
        <p:txBody>
          <a:bodyPr wrap="none" rtlCol="0">
            <a:spAutoFit/>
          </a:bodyPr>
          <a:lstStyle/>
          <a:p>
            <a:r>
              <a:rPr lang="nl-BE" b="1" dirty="0">
                <a:solidFill>
                  <a:srgbClr val="FF0000"/>
                </a:solidFill>
              </a:rPr>
              <a:t>(!) </a:t>
            </a:r>
            <a:r>
              <a:rPr lang="nl-BE" b="1" dirty="0" err="1">
                <a:solidFill>
                  <a:srgbClr val="FF0000"/>
                </a:solidFill>
              </a:rPr>
              <a:t>Procure</a:t>
            </a:r>
            <a:r>
              <a:rPr lang="nl-BE" b="1" dirty="0">
                <a:solidFill>
                  <a:srgbClr val="FF0000"/>
                </a:solidFill>
              </a:rPr>
              <a:t> fitting USB </a:t>
            </a:r>
            <a:r>
              <a:rPr lang="nl-BE" b="1" dirty="0" err="1">
                <a:solidFill>
                  <a:srgbClr val="FF0000"/>
                </a:solidFill>
              </a:rPr>
              <a:t>key</a:t>
            </a:r>
            <a:endParaRPr lang="en-US" b="1" dirty="0">
              <a:solidFill>
                <a:srgbClr val="FF0000"/>
              </a:solidFill>
            </a:endParaRPr>
          </a:p>
        </p:txBody>
      </p:sp>
      <p:cxnSp>
        <p:nvCxnSpPr>
          <p:cNvPr id="17" name="Straight Arrow Connector 16">
            <a:extLst>
              <a:ext uri="{FF2B5EF4-FFF2-40B4-BE49-F238E27FC236}">
                <a16:creationId xmlns:a16="http://schemas.microsoft.com/office/drawing/2014/main" id="{36FBE149-8820-4BB6-BAAB-FE8B1D104E16}"/>
              </a:ext>
            </a:extLst>
          </p:cNvPr>
          <p:cNvCxnSpPr/>
          <p:nvPr/>
        </p:nvCxnSpPr>
        <p:spPr>
          <a:xfrm>
            <a:off x="1193800" y="5960533"/>
            <a:ext cx="2480731" cy="0"/>
          </a:xfrm>
          <a:prstGeom prst="straightConnector1">
            <a:avLst/>
          </a:prstGeom>
          <a:noFill/>
          <a:ln w="3810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7080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_0">
            <a:extLst>
              <a:ext uri="{FF2B5EF4-FFF2-40B4-BE49-F238E27FC236}">
                <a16:creationId xmlns:a16="http://schemas.microsoft.com/office/drawing/2014/main" id="{5BA51DF6-737B-4A40-8D7A-5A30CC2D95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1" y="3656745"/>
            <a:ext cx="64865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736604" y="365125"/>
            <a:ext cx="10515600" cy="1325563"/>
          </a:xfrm>
        </p:spPr>
        <p:txBody>
          <a:bodyPr>
            <a:normAutofit/>
          </a:bodyPr>
          <a:lstStyle/>
          <a:p>
            <a:r>
              <a:rPr lang="en-US" altLang="ko-KR" sz="3000" dirty="0">
                <a:latin typeface="Samsung Sharp Sans" pitchFamily="2" charset="0"/>
                <a:ea typeface="Samsung Sharp Sans" pitchFamily="2" charset="0"/>
                <a:cs typeface="Samsung Sharp Sans" pitchFamily="2" charset="0"/>
              </a:rPr>
              <a:t>Update Firmware first – USB (2/3)</a:t>
            </a:r>
            <a:endParaRPr lang="ko-KR" altLang="en-US" sz="3000" dirty="0">
              <a:latin typeface="Samsung Sharp Sans" pitchFamily="2" charset="0"/>
              <a:cs typeface="Samsung Sharp Sans" pitchFamily="2" charset="0"/>
            </a:endParaRPr>
          </a:p>
        </p:txBody>
      </p:sp>
      <p:cxnSp>
        <p:nvCxnSpPr>
          <p:cNvPr id="8" name="직선 연결선 7"/>
          <p:cNvCxnSpPr/>
          <p:nvPr/>
        </p:nvCxnSpPr>
        <p:spPr>
          <a:xfrm>
            <a:off x="262464" y="1318140"/>
            <a:ext cx="11737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슬라이드 번호 개체 틀 8"/>
          <p:cNvSpPr>
            <a:spLocks noGrp="1"/>
          </p:cNvSpPr>
          <p:nvPr>
            <p:ph type="sldNum" sz="quarter" idx="12"/>
          </p:nvPr>
        </p:nvSpPr>
        <p:spPr/>
        <p:txBody>
          <a:bodyPr/>
          <a:lstStyle/>
          <a:p>
            <a:fld id="{3ED9C608-6618-4B28-8AF5-094C3E1E5917}" type="slidenum">
              <a:rPr lang="ko-KR" altLang="en-US" smtClean="0">
                <a:latin typeface="SamsungOne 400" panose="020B0503030303020204" pitchFamily="34" charset="0"/>
              </a:rPr>
              <a:t>9</a:t>
            </a:fld>
            <a:endParaRPr lang="ko-KR" altLang="en-US" dirty="0">
              <a:latin typeface="SamsungOne 400" panose="020B0503030303020204" pitchFamily="34" charset="0"/>
            </a:endParaRPr>
          </a:p>
        </p:txBody>
      </p:sp>
      <p:sp>
        <p:nvSpPr>
          <p:cNvPr id="12" name="TextBox 11">
            <a:extLst>
              <a:ext uri="{FF2B5EF4-FFF2-40B4-BE49-F238E27FC236}">
                <a16:creationId xmlns:a16="http://schemas.microsoft.com/office/drawing/2014/main" id="{6CF65596-67C6-4E05-975B-05CD36A5E7BD}"/>
              </a:ext>
            </a:extLst>
          </p:cNvPr>
          <p:cNvSpPr txBox="1"/>
          <p:nvPr/>
        </p:nvSpPr>
        <p:spPr>
          <a:xfrm>
            <a:off x="736604" y="3194601"/>
            <a:ext cx="6282263" cy="369332"/>
          </a:xfrm>
          <a:prstGeom prst="rect">
            <a:avLst/>
          </a:prstGeom>
          <a:solidFill>
            <a:schemeClr val="bg1"/>
          </a:solidFill>
        </p:spPr>
        <p:txBody>
          <a:bodyPr wrap="square" rtlCol="0">
            <a:spAutoFit/>
          </a:bodyPr>
          <a:lstStyle/>
          <a:p>
            <a:r>
              <a:rPr lang="nl-BE" b="1" dirty="0">
                <a:solidFill>
                  <a:srgbClr val="FF0000"/>
                </a:solidFill>
                <a:latin typeface="SamsungOne 400" panose="020B0503030303020204" pitchFamily="34" charset="0"/>
                <a:ea typeface="SamsungOne 400" panose="020B0503030303020204" pitchFamily="34" charset="0"/>
              </a:rPr>
              <a:t>Folder </a:t>
            </a:r>
            <a:r>
              <a:rPr lang="nl-BE" b="1" dirty="0" err="1">
                <a:solidFill>
                  <a:srgbClr val="FF0000"/>
                </a:solidFill>
                <a:latin typeface="SamsungOne 400" panose="020B0503030303020204" pitchFamily="34" charset="0"/>
                <a:ea typeface="SamsungOne 400" panose="020B0503030303020204" pitchFamily="34" charset="0"/>
              </a:rPr>
              <a:t>structure</a:t>
            </a:r>
            <a:r>
              <a:rPr lang="nl-BE" b="1" dirty="0">
                <a:solidFill>
                  <a:srgbClr val="FF0000"/>
                </a:solidFill>
                <a:latin typeface="SamsungOne 400" panose="020B0503030303020204" pitchFamily="34" charset="0"/>
                <a:ea typeface="SamsungOne 400" panose="020B0503030303020204" pitchFamily="34" charset="0"/>
              </a:rPr>
              <a:t> </a:t>
            </a:r>
            <a:r>
              <a:rPr lang="nl-BE" b="1" dirty="0" err="1">
                <a:solidFill>
                  <a:srgbClr val="FF0000"/>
                </a:solidFill>
                <a:latin typeface="SamsungOne 400" panose="020B0503030303020204" pitchFamily="34" charset="0"/>
                <a:ea typeface="SamsungOne 400" panose="020B0503030303020204" pitchFamily="34" charset="0"/>
              </a:rPr>
              <a:t>requirements</a:t>
            </a:r>
            <a:endParaRPr lang="en-US" b="1" dirty="0">
              <a:solidFill>
                <a:srgbClr val="FF0000"/>
              </a:solidFill>
              <a:latin typeface="SamsungOne 400" panose="020B0503030303020204" pitchFamily="34" charset="0"/>
              <a:ea typeface="SamsungOne 400" panose="020B0503030303020204" pitchFamily="34" charset="0"/>
            </a:endParaRPr>
          </a:p>
        </p:txBody>
      </p:sp>
      <p:sp>
        <p:nvSpPr>
          <p:cNvPr id="14" name="Rectangle: Rounded Corners 13">
            <a:extLst>
              <a:ext uri="{FF2B5EF4-FFF2-40B4-BE49-F238E27FC236}">
                <a16:creationId xmlns:a16="http://schemas.microsoft.com/office/drawing/2014/main" id="{7F29D0E6-D004-4C9D-9ABF-B39D9B68AF84}"/>
              </a:ext>
            </a:extLst>
          </p:cNvPr>
          <p:cNvSpPr/>
          <p:nvPr/>
        </p:nvSpPr>
        <p:spPr>
          <a:xfrm>
            <a:off x="1315378" y="4860354"/>
            <a:ext cx="1617133" cy="1047750"/>
          </a:xfrm>
          <a:prstGeom prst="roundRect">
            <a:avLst>
              <a:gd name="adj" fmla="val 7778"/>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msungOne 400" panose="020B0503030303020204" pitchFamily="34" charset="0"/>
              <a:ea typeface="SamsungOne 400" panose="020B0503030303020204" pitchFamily="34" charset="0"/>
            </a:endParaRPr>
          </a:p>
        </p:txBody>
      </p:sp>
      <p:sp>
        <p:nvSpPr>
          <p:cNvPr id="15" name="TextBox 14">
            <a:extLst>
              <a:ext uri="{FF2B5EF4-FFF2-40B4-BE49-F238E27FC236}">
                <a16:creationId xmlns:a16="http://schemas.microsoft.com/office/drawing/2014/main" id="{A2991E39-51D1-4C9C-97B2-155AE6BE495A}"/>
              </a:ext>
            </a:extLst>
          </p:cNvPr>
          <p:cNvSpPr txBox="1"/>
          <p:nvPr/>
        </p:nvSpPr>
        <p:spPr>
          <a:xfrm>
            <a:off x="3531227" y="5896014"/>
            <a:ext cx="6910866" cy="369332"/>
          </a:xfrm>
          <a:prstGeom prst="rect">
            <a:avLst/>
          </a:prstGeom>
          <a:noFill/>
        </p:spPr>
        <p:txBody>
          <a:bodyPr wrap="none" rtlCol="0">
            <a:spAutoFit/>
          </a:bodyPr>
          <a:lstStyle/>
          <a:p>
            <a:r>
              <a:rPr lang="nl-BE" b="1" dirty="0">
                <a:solidFill>
                  <a:srgbClr val="FF0000"/>
                </a:solidFill>
                <a:latin typeface="SamsungOne 400" panose="020B0503030303020204" pitchFamily="34" charset="0"/>
                <a:ea typeface="SamsungOne 400" panose="020B0503030303020204" pitchFamily="34" charset="0"/>
              </a:rPr>
              <a:t>(!) </a:t>
            </a:r>
            <a:r>
              <a:rPr lang="nl-BE" b="1" dirty="0" err="1">
                <a:solidFill>
                  <a:srgbClr val="FF0000"/>
                </a:solidFill>
                <a:latin typeface="SamsungOne 400" panose="020B0503030303020204" pitchFamily="34" charset="0"/>
                <a:ea typeface="SamsungOne 400" panose="020B0503030303020204" pitchFamily="34" charset="0"/>
              </a:rPr>
              <a:t>Place</a:t>
            </a:r>
            <a:r>
              <a:rPr lang="nl-BE" b="1" dirty="0">
                <a:solidFill>
                  <a:srgbClr val="FF0000"/>
                </a:solidFill>
                <a:latin typeface="SamsungOne 400" panose="020B0503030303020204" pitchFamily="34" charset="0"/>
                <a:ea typeface="SamsungOne 400" panose="020B0503030303020204" pitchFamily="34" charset="0"/>
              </a:rPr>
              <a:t> </a:t>
            </a:r>
            <a:r>
              <a:rPr lang="nl-BE" b="1" dirty="0" err="1">
                <a:solidFill>
                  <a:srgbClr val="FF0000"/>
                </a:solidFill>
                <a:latin typeface="SamsungOne 400" panose="020B0503030303020204" pitchFamily="34" charset="0"/>
                <a:ea typeface="SamsungOne 400" panose="020B0503030303020204" pitchFamily="34" charset="0"/>
              </a:rPr>
              <a:t>only</a:t>
            </a:r>
            <a:r>
              <a:rPr lang="nl-BE" b="1" dirty="0">
                <a:solidFill>
                  <a:srgbClr val="FF0000"/>
                </a:solidFill>
                <a:latin typeface="SamsungOne 400" panose="020B0503030303020204" pitchFamily="34" charset="0"/>
                <a:ea typeface="SamsungOne 400" panose="020B0503030303020204" pitchFamily="34" charset="0"/>
              </a:rPr>
              <a:t> these folders in USB root, do </a:t>
            </a:r>
            <a:r>
              <a:rPr lang="nl-BE" b="1" dirty="0" err="1">
                <a:solidFill>
                  <a:srgbClr val="FF0000"/>
                </a:solidFill>
                <a:latin typeface="SamsungOne 400" panose="020B0503030303020204" pitchFamily="34" charset="0"/>
                <a:ea typeface="SamsungOne 400" panose="020B0503030303020204" pitchFamily="34" charset="0"/>
              </a:rPr>
              <a:t>not</a:t>
            </a:r>
            <a:r>
              <a:rPr lang="nl-BE" b="1" dirty="0">
                <a:solidFill>
                  <a:srgbClr val="FF0000"/>
                </a:solidFill>
                <a:latin typeface="SamsungOne 400" panose="020B0503030303020204" pitchFamily="34" charset="0"/>
                <a:ea typeface="SamsungOne 400" panose="020B0503030303020204" pitchFamily="34" charset="0"/>
              </a:rPr>
              <a:t> change folder tree. </a:t>
            </a:r>
            <a:endParaRPr lang="en-US" b="1" dirty="0">
              <a:solidFill>
                <a:srgbClr val="FF0000"/>
              </a:solidFill>
              <a:latin typeface="SamsungOne 400" panose="020B0503030303020204" pitchFamily="34" charset="0"/>
              <a:ea typeface="SamsungOne 400" panose="020B0503030303020204" pitchFamily="34" charset="0"/>
            </a:endParaRPr>
          </a:p>
        </p:txBody>
      </p:sp>
      <p:cxnSp>
        <p:nvCxnSpPr>
          <p:cNvPr id="17" name="Straight Arrow Connector 16">
            <a:extLst>
              <a:ext uri="{FF2B5EF4-FFF2-40B4-BE49-F238E27FC236}">
                <a16:creationId xmlns:a16="http://schemas.microsoft.com/office/drawing/2014/main" id="{36FBE149-8820-4BB6-BAAB-FE8B1D104E16}"/>
              </a:ext>
            </a:extLst>
          </p:cNvPr>
          <p:cNvCxnSpPr>
            <a:cxnSpLocks/>
          </p:cNvCxnSpPr>
          <p:nvPr/>
        </p:nvCxnSpPr>
        <p:spPr>
          <a:xfrm>
            <a:off x="4151711" y="4718160"/>
            <a:ext cx="533404" cy="0"/>
          </a:xfrm>
          <a:prstGeom prst="straightConnector1">
            <a:avLst/>
          </a:prstGeom>
          <a:noFill/>
          <a:ln w="3810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Connector: Elbow 3">
            <a:extLst>
              <a:ext uri="{FF2B5EF4-FFF2-40B4-BE49-F238E27FC236}">
                <a16:creationId xmlns:a16="http://schemas.microsoft.com/office/drawing/2014/main" id="{A6F17922-53ED-4919-BCE0-5807BEF9802A}"/>
              </a:ext>
            </a:extLst>
          </p:cNvPr>
          <p:cNvCxnSpPr>
            <a:cxnSpLocks/>
            <a:stCxn id="14" idx="3"/>
            <a:endCxn id="15" idx="1"/>
          </p:cNvCxnSpPr>
          <p:nvPr/>
        </p:nvCxnSpPr>
        <p:spPr>
          <a:xfrm>
            <a:off x="2932511" y="5384229"/>
            <a:ext cx="598716" cy="696451"/>
          </a:xfrm>
          <a:prstGeom prst="bentConnector3">
            <a:avLst>
              <a:gd name="adj1" fmla="val 50000"/>
            </a:avLst>
          </a:prstGeom>
          <a:noFill/>
          <a:ln w="3810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9DF2D0BF-A5F9-4692-AAE7-41B9863A5E33}"/>
              </a:ext>
            </a:extLst>
          </p:cNvPr>
          <p:cNvSpPr txBox="1"/>
          <p:nvPr/>
        </p:nvSpPr>
        <p:spPr>
          <a:xfrm>
            <a:off x="4713882" y="4202513"/>
            <a:ext cx="6738467" cy="923330"/>
          </a:xfrm>
          <a:prstGeom prst="rect">
            <a:avLst/>
          </a:prstGeom>
          <a:noFill/>
        </p:spPr>
        <p:txBody>
          <a:bodyPr wrap="square" rtlCol="0">
            <a:spAutoFit/>
          </a:bodyPr>
          <a:lstStyle/>
          <a:p>
            <a:r>
              <a:rPr lang="nl-BE" b="1" dirty="0">
                <a:solidFill>
                  <a:schemeClr val="bg1">
                    <a:lumMod val="50000"/>
                  </a:schemeClr>
                </a:solidFill>
                <a:latin typeface="SamsungOne 400" panose="020B0503030303020204" pitchFamily="34" charset="0"/>
                <a:ea typeface="SamsungOne 400" panose="020B0503030303020204" pitchFamily="34" charset="0"/>
              </a:rPr>
              <a:t>A folder </a:t>
            </a:r>
            <a:r>
              <a:rPr lang="nl-BE" b="1" dirty="0" err="1">
                <a:solidFill>
                  <a:schemeClr val="bg1">
                    <a:lumMod val="50000"/>
                  </a:schemeClr>
                </a:solidFill>
                <a:latin typeface="SamsungOne 400" panose="020B0503030303020204" pitchFamily="34" charset="0"/>
                <a:ea typeface="SamsungOne 400" panose="020B0503030303020204" pitchFamily="34" charset="0"/>
              </a:rPr>
              <a:t>containing</a:t>
            </a:r>
            <a:r>
              <a:rPr lang="nl-BE" b="1" dirty="0">
                <a:solidFill>
                  <a:schemeClr val="bg1">
                    <a:lumMod val="50000"/>
                  </a:schemeClr>
                </a:solidFill>
                <a:latin typeface="SamsungOne 400" panose="020B0503030303020204" pitchFamily="34" charset="0"/>
                <a:ea typeface="SamsungOne 400" panose="020B0503030303020204" pitchFamily="34" charset="0"/>
              </a:rPr>
              <a:t> a </a:t>
            </a:r>
            <a:r>
              <a:rPr lang="nl-BE" b="1" dirty="0" err="1">
                <a:solidFill>
                  <a:schemeClr val="bg1">
                    <a:lumMod val="50000"/>
                  </a:schemeClr>
                </a:solidFill>
                <a:latin typeface="SamsungOne 400" panose="020B0503030303020204" pitchFamily="34" charset="0"/>
                <a:ea typeface="SamsungOne 400" panose="020B0503030303020204" pitchFamily="34" charset="0"/>
              </a:rPr>
              <a:t>version</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number</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will</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be</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downloaded</a:t>
            </a:r>
            <a:r>
              <a:rPr lang="nl-BE" b="1" dirty="0">
                <a:solidFill>
                  <a:schemeClr val="bg1">
                    <a:lumMod val="50000"/>
                  </a:schemeClr>
                </a:solidFill>
                <a:latin typeface="SamsungOne 400" panose="020B0503030303020204" pitchFamily="34" charset="0"/>
                <a:ea typeface="SamsungOne 400" panose="020B0503030303020204" pitchFamily="34" charset="0"/>
              </a:rPr>
              <a:t>. It </a:t>
            </a:r>
            <a:r>
              <a:rPr lang="nl-BE" b="1" dirty="0" err="1">
                <a:solidFill>
                  <a:schemeClr val="bg1">
                    <a:lumMod val="50000"/>
                  </a:schemeClr>
                </a:solidFill>
                <a:latin typeface="SamsungOne 400" panose="020B0503030303020204" pitchFamily="34" charset="0"/>
                <a:ea typeface="SamsungOne 400" panose="020B0503030303020204" pitchFamily="34" charset="0"/>
              </a:rPr>
              <a:t>only</a:t>
            </a:r>
            <a:r>
              <a:rPr lang="nl-BE" b="1" dirty="0">
                <a:solidFill>
                  <a:schemeClr val="bg1">
                    <a:lumMod val="50000"/>
                  </a:schemeClr>
                </a:solidFill>
                <a:latin typeface="SamsungOne 400" panose="020B0503030303020204" pitchFamily="34" charset="0"/>
                <a:ea typeface="SamsungOne 400" panose="020B0503030303020204" pitchFamily="34" charset="0"/>
              </a:rPr>
              <a:t> serves as a container, </a:t>
            </a:r>
            <a:r>
              <a:rPr lang="nl-BE" b="1" dirty="0" err="1">
                <a:solidFill>
                  <a:schemeClr val="bg1">
                    <a:lumMod val="50000"/>
                  </a:schemeClr>
                </a:solidFill>
                <a:latin typeface="SamsungOne 400" panose="020B0503030303020204" pitchFamily="34" charset="0"/>
                <a:ea typeface="SamsungOne 400" panose="020B0503030303020204" pitchFamily="34" charset="0"/>
              </a:rPr>
              <a:t>allowing</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version</a:t>
            </a:r>
            <a:r>
              <a:rPr lang="nl-BE" b="1" dirty="0">
                <a:solidFill>
                  <a:schemeClr val="bg1">
                    <a:lumMod val="50000"/>
                  </a:schemeClr>
                </a:solidFill>
                <a:latin typeface="SamsungOne 400" panose="020B0503030303020204" pitchFamily="34" charset="0"/>
                <a:ea typeface="SamsungOne 400" panose="020B0503030303020204" pitchFamily="34" charset="0"/>
              </a:rPr>
              <a:t> </a:t>
            </a:r>
            <a:r>
              <a:rPr lang="nl-BE" b="1" dirty="0" err="1">
                <a:solidFill>
                  <a:schemeClr val="bg1">
                    <a:lumMod val="50000"/>
                  </a:schemeClr>
                </a:solidFill>
                <a:latin typeface="SamsungOne 400" panose="020B0503030303020204" pitchFamily="34" charset="0"/>
                <a:ea typeface="SamsungOne 400" panose="020B0503030303020204" pitchFamily="34" charset="0"/>
              </a:rPr>
              <a:t>distinction</a:t>
            </a:r>
            <a:r>
              <a:rPr lang="nl-BE" b="1" dirty="0">
                <a:solidFill>
                  <a:schemeClr val="bg1">
                    <a:lumMod val="50000"/>
                  </a:schemeClr>
                </a:solidFill>
                <a:latin typeface="SamsungOne 400" panose="020B0503030303020204" pitchFamily="34" charset="0"/>
                <a:ea typeface="SamsungOne 400" panose="020B0503030303020204" pitchFamily="34" charset="0"/>
              </a:rPr>
              <a:t> </a:t>
            </a:r>
          </a:p>
          <a:p>
            <a:r>
              <a:rPr lang="nl-BE" b="1" dirty="0">
                <a:solidFill>
                  <a:schemeClr val="bg1">
                    <a:lumMod val="50000"/>
                  </a:schemeClr>
                </a:solidFill>
                <a:latin typeface="SamsungOne 400" panose="020B0503030303020204" pitchFamily="34" charset="0"/>
                <a:ea typeface="SamsungOne 400" panose="020B0503030303020204" pitchFamily="34" charset="0"/>
              </a:rPr>
              <a:t>on </a:t>
            </a:r>
            <a:r>
              <a:rPr lang="nl-BE" b="1" dirty="0" err="1">
                <a:solidFill>
                  <a:schemeClr val="bg1">
                    <a:lumMod val="50000"/>
                  </a:schemeClr>
                </a:solidFill>
                <a:latin typeface="SamsungOne 400" panose="020B0503030303020204" pitchFamily="34" charset="0"/>
                <a:ea typeface="SamsungOne 400" panose="020B0503030303020204" pitchFamily="34" charset="0"/>
              </a:rPr>
              <a:t>your</a:t>
            </a:r>
            <a:r>
              <a:rPr lang="nl-BE" b="1" dirty="0">
                <a:solidFill>
                  <a:schemeClr val="bg1">
                    <a:lumMod val="50000"/>
                  </a:schemeClr>
                </a:solidFill>
                <a:latin typeface="SamsungOne 400" panose="020B0503030303020204" pitchFamily="34" charset="0"/>
                <a:ea typeface="SamsungOne 400" panose="020B0503030303020204" pitchFamily="34" charset="0"/>
              </a:rPr>
              <a:t> hard drive.</a:t>
            </a:r>
            <a:endParaRPr lang="en-US" b="1" dirty="0">
              <a:solidFill>
                <a:schemeClr val="bg1">
                  <a:lumMod val="50000"/>
                </a:schemeClr>
              </a:solidFill>
              <a:latin typeface="SamsungOne 400" panose="020B0503030303020204" pitchFamily="34" charset="0"/>
              <a:ea typeface="SamsungOne 400" panose="020B0503030303020204" pitchFamily="34" charset="0"/>
            </a:endParaRPr>
          </a:p>
        </p:txBody>
      </p:sp>
      <p:sp>
        <p:nvSpPr>
          <p:cNvPr id="10" name="TextBox 9">
            <a:extLst>
              <a:ext uri="{FF2B5EF4-FFF2-40B4-BE49-F238E27FC236}">
                <a16:creationId xmlns:a16="http://schemas.microsoft.com/office/drawing/2014/main" id="{B55B17A1-E863-4505-8539-F4E3CDE3D3C2}"/>
              </a:ext>
            </a:extLst>
          </p:cNvPr>
          <p:cNvSpPr txBox="1"/>
          <p:nvPr/>
        </p:nvSpPr>
        <p:spPr>
          <a:xfrm>
            <a:off x="739651" y="1465486"/>
            <a:ext cx="2555508" cy="1754326"/>
          </a:xfrm>
          <a:prstGeom prst="rect">
            <a:avLst/>
          </a:prstGeom>
          <a:noFill/>
        </p:spPr>
        <p:txBody>
          <a:bodyPr wrap="none" rtlCol="0">
            <a:spAutoFit/>
          </a:bodyPr>
          <a:lstStyle/>
          <a:p>
            <a:r>
              <a:rPr lang="nl-BE" b="1" dirty="0">
                <a:solidFill>
                  <a:srgbClr val="FF0000"/>
                </a:solidFill>
                <a:latin typeface="SamsungOne 400" panose="020B0503030303020204" pitchFamily="34" charset="0"/>
                <a:ea typeface="SamsungOne 400" panose="020B0503030303020204" pitchFamily="34" charset="0"/>
              </a:rPr>
              <a:t>USB </a:t>
            </a:r>
            <a:r>
              <a:rPr lang="nl-BE" b="1" dirty="0" err="1">
                <a:solidFill>
                  <a:srgbClr val="FF0000"/>
                </a:solidFill>
                <a:latin typeface="SamsungOne 400" panose="020B0503030303020204" pitchFamily="34" charset="0"/>
                <a:ea typeface="SamsungOne 400" panose="020B0503030303020204" pitchFamily="34" charset="0"/>
              </a:rPr>
              <a:t>key</a:t>
            </a:r>
            <a:r>
              <a:rPr lang="nl-BE" b="1" dirty="0">
                <a:solidFill>
                  <a:srgbClr val="FF0000"/>
                </a:solidFill>
                <a:latin typeface="SamsungOne 400" panose="020B0503030303020204" pitchFamily="34" charset="0"/>
                <a:ea typeface="SamsungOne 400" panose="020B0503030303020204" pitchFamily="34" charset="0"/>
              </a:rPr>
              <a:t> </a:t>
            </a:r>
            <a:r>
              <a:rPr lang="nl-BE" b="1" dirty="0" err="1">
                <a:solidFill>
                  <a:srgbClr val="FF0000"/>
                </a:solidFill>
                <a:latin typeface="SamsungOne 400" panose="020B0503030303020204" pitchFamily="34" charset="0"/>
                <a:ea typeface="SamsungOne 400" panose="020B0503030303020204" pitchFamily="34" charset="0"/>
              </a:rPr>
              <a:t>requirements</a:t>
            </a:r>
            <a:r>
              <a:rPr lang="nl-BE" b="1" dirty="0">
                <a:solidFill>
                  <a:srgbClr val="FF0000"/>
                </a:solidFill>
                <a:latin typeface="SamsungOne 400" panose="020B0503030303020204" pitchFamily="34" charset="0"/>
                <a:ea typeface="SamsungOne 400" panose="020B0503030303020204" pitchFamily="34" charset="0"/>
              </a:rPr>
              <a:t>:</a:t>
            </a:r>
            <a:r>
              <a:rPr lang="nl-BE" dirty="0">
                <a:latin typeface="SamsungOne 400" panose="020B0503030303020204" pitchFamily="34" charset="0"/>
                <a:ea typeface="SamsungOne 400" panose="020B0503030303020204" pitchFamily="34" charset="0"/>
              </a:rPr>
              <a:t> </a:t>
            </a:r>
          </a:p>
          <a:p>
            <a:pPr marL="285750" indent="-285750">
              <a:buFontTx/>
              <a:buChar char="-"/>
            </a:pPr>
            <a:r>
              <a:rPr lang="nl-BE" dirty="0">
                <a:latin typeface="SamsungOne 400" panose="020B0503030303020204" pitchFamily="34" charset="0"/>
                <a:ea typeface="SamsungOne 400" panose="020B0503030303020204" pitchFamily="34" charset="0"/>
              </a:rPr>
              <a:t>USB C</a:t>
            </a:r>
          </a:p>
          <a:p>
            <a:pPr marL="285750" indent="-285750">
              <a:buFontTx/>
              <a:buChar char="-"/>
            </a:pPr>
            <a:r>
              <a:rPr lang="nl-BE" dirty="0">
                <a:latin typeface="SamsungOne 400" panose="020B0503030303020204" pitchFamily="34" charset="0"/>
                <a:ea typeface="SamsungOne 400" panose="020B0503030303020204" pitchFamily="34" charset="0"/>
              </a:rPr>
              <a:t>Below 7mm </a:t>
            </a:r>
            <a:r>
              <a:rPr lang="nl-BE" dirty="0" err="1">
                <a:latin typeface="SamsungOne 400" panose="020B0503030303020204" pitchFamily="34" charset="0"/>
                <a:ea typeface="SamsungOne 400" panose="020B0503030303020204" pitchFamily="34" charset="0"/>
              </a:rPr>
              <a:t>thick</a:t>
            </a:r>
            <a:endParaRPr lang="nl-BE" dirty="0">
              <a:latin typeface="SamsungOne 400" panose="020B0503030303020204" pitchFamily="34" charset="0"/>
              <a:ea typeface="SamsungOne 400" panose="020B0503030303020204" pitchFamily="34" charset="0"/>
            </a:endParaRPr>
          </a:p>
          <a:p>
            <a:pPr marL="285750" indent="-285750">
              <a:buFontTx/>
              <a:buChar char="-"/>
            </a:pPr>
            <a:r>
              <a:rPr lang="nl-BE" dirty="0">
                <a:latin typeface="SamsungOne 400" panose="020B0503030303020204" pitchFamily="34" charset="0"/>
                <a:ea typeface="SamsungOne 400" panose="020B0503030303020204" pitchFamily="34" charset="0"/>
              </a:rPr>
              <a:t>FAT32</a:t>
            </a:r>
          </a:p>
          <a:p>
            <a:pPr marL="285750" indent="-285750">
              <a:buFontTx/>
              <a:buChar char="-"/>
            </a:pPr>
            <a:r>
              <a:rPr lang="nl-BE" dirty="0">
                <a:latin typeface="SamsungOne 400" panose="020B0503030303020204" pitchFamily="34" charset="0"/>
                <a:ea typeface="SamsungOne 400" panose="020B0503030303020204" pitchFamily="34" charset="0"/>
              </a:rPr>
              <a:t>&lt;128GB</a:t>
            </a:r>
          </a:p>
          <a:p>
            <a:pPr marL="285750" indent="-285750">
              <a:buFontTx/>
              <a:buChar char="-"/>
            </a:pPr>
            <a:endParaRPr lang="en-US" dirty="0">
              <a:latin typeface="SamsungOne 400" panose="020B0503030303020204" pitchFamily="34" charset="0"/>
              <a:ea typeface="SamsungOne 400" panose="020B0503030303020204" pitchFamily="34" charset="0"/>
            </a:endParaRPr>
          </a:p>
        </p:txBody>
      </p:sp>
    </p:spTree>
    <p:extLst>
      <p:ext uri="{BB962C8B-B14F-4D97-AF65-F5344CB8AC3E}">
        <p14:creationId xmlns:p14="http://schemas.microsoft.com/office/powerpoint/2010/main" val="69001342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1296</Words>
  <Application>Microsoft Office PowerPoint</Application>
  <PresentationFormat>Widescreen</PresentationFormat>
  <Paragraphs>196</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맑은 고딕</vt:lpstr>
      <vt:lpstr>Arial</vt:lpstr>
      <vt:lpstr>Samsung Sharp Sans</vt:lpstr>
      <vt:lpstr>SamsungOne 400</vt:lpstr>
      <vt:lpstr>SamsungOne 400C</vt:lpstr>
      <vt:lpstr>Wingdings</vt:lpstr>
      <vt:lpstr>Office 테마</vt:lpstr>
      <vt:lpstr>Samsung Color E-Paper  First-time-use guide</vt:lpstr>
      <vt:lpstr>Before you start – read attentively</vt:lpstr>
      <vt:lpstr>Before you start – read attentively</vt:lpstr>
      <vt:lpstr>Useful resources</vt:lpstr>
      <vt:lpstr>Useful resources</vt:lpstr>
      <vt:lpstr>HW Components</vt:lpstr>
      <vt:lpstr>Insert / remove battery</vt:lpstr>
      <vt:lpstr>Update Firmware first (1/3)</vt:lpstr>
      <vt:lpstr>Update Firmware first – USB (2/3)</vt:lpstr>
      <vt:lpstr>Update Firmware first (3/3)</vt:lpstr>
      <vt:lpstr>Connect using mobile app</vt:lpstr>
      <vt:lpstr>PowerPoint Presentation</vt:lpstr>
      <vt:lpstr>USB content upload </vt:lpstr>
      <vt:lpstr>Next steps</vt:lpstr>
      <vt:lpstr>Addenda</vt:lpstr>
      <vt:lpstr>Patience is key</vt:lpstr>
      <vt:lpstr>Status codes</vt:lpstr>
      <vt:lpstr>What to expect inside the package: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PV Sample use guide</dc:title>
  <dc:creator>조해랑/구주·CIS EPM그룹(VD)/삼성전자</dc:creator>
  <cp:lastModifiedBy>Ann Catrin Wingard/CE IT Sweden /SENA/Professional/Samsung Electronics</cp:lastModifiedBy>
  <cp:revision>100</cp:revision>
  <cp:lastPrinted>2025-09-11T14:37:08Z</cp:lastPrinted>
  <dcterms:created xsi:type="dcterms:W3CDTF">2024-08-21T09:05:11Z</dcterms:created>
  <dcterms:modified xsi:type="dcterms:W3CDTF">2026-03-24T08:14:16Z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